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1" r:id="rId4"/>
    <p:sldId id="260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059"/>
  </p:normalViewPr>
  <p:slideViewPr>
    <p:cSldViewPr snapToGrid="0" snapToObjects="1">
      <p:cViewPr varScale="1">
        <p:scale>
          <a:sx n="59" d="100"/>
          <a:sy n="59" d="100"/>
        </p:scale>
        <p:origin x="4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17950-A7D2-5D46-AC11-56BF4CD10D1A}" type="datetimeFigureOut">
              <a:rPr lang="en-US" smtClean="0"/>
              <a:t>6/14/18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8BF19-D3DA-C641-A12C-F004EDED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53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Athletics</a:t>
            </a:r>
          </a:p>
          <a:p>
            <a:r>
              <a:rPr lang="en-US" dirty="0"/>
              <a:t>No</a:t>
            </a:r>
            <a:r>
              <a:rPr lang="en-US" baseline="0" dirty="0"/>
              <a:t> Practices</a:t>
            </a:r>
            <a:endParaRPr lang="en-US" dirty="0"/>
          </a:p>
          <a:p>
            <a:pPr lvl="1"/>
            <a:r>
              <a:rPr lang="en-US" sz="4400" dirty="0"/>
              <a:t>JOY games on Saturday</a:t>
            </a:r>
          </a:p>
          <a:p>
            <a:pPr lvl="1"/>
            <a:r>
              <a:rPr lang="en-US" sz="4400" dirty="0"/>
              <a:t>GOYA games on Sunday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8BF19-D3DA-C641-A12C-F004EDED28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37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8BF19-D3DA-C641-A12C-F004EDED28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7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55E-4F0A-BE41-9211-3A5EFB5C78AF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4DABC-F776-9647-96EA-3028CCEE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8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55E-4F0A-BE41-9211-3A5EFB5C78AF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4DABC-F776-9647-96EA-3028CCEE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9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55E-4F0A-BE41-9211-3A5EFB5C78AF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4DABC-F776-9647-96EA-3028CCEE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8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55E-4F0A-BE41-9211-3A5EFB5C78AF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4DABC-F776-9647-96EA-3028CCEE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5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55E-4F0A-BE41-9211-3A5EFB5C78AF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4DABC-F776-9647-96EA-3028CCEE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9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55E-4F0A-BE41-9211-3A5EFB5C78AF}" type="datetimeFigureOut">
              <a:rPr lang="en-US" smtClean="0"/>
              <a:t>6/14/18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4DABC-F776-9647-96EA-3028CCEE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42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55E-4F0A-BE41-9211-3A5EFB5C78AF}" type="datetimeFigureOut">
              <a:rPr lang="en-US" smtClean="0"/>
              <a:t>6/14/18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4DABC-F776-9647-96EA-3028CCEE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11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55E-4F0A-BE41-9211-3A5EFB5C78AF}" type="datetimeFigureOut">
              <a:rPr lang="en-US" smtClean="0"/>
              <a:t>6/14/18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4DABC-F776-9647-96EA-3028CCEE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96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55E-4F0A-BE41-9211-3A5EFB5C78AF}" type="datetimeFigureOut">
              <a:rPr lang="en-US" smtClean="0"/>
              <a:t>6/14/18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4DABC-F776-9647-96EA-3028CCEE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4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55E-4F0A-BE41-9211-3A5EFB5C78AF}" type="datetimeFigureOut">
              <a:rPr lang="en-US" smtClean="0"/>
              <a:t>6/14/18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4DABC-F776-9647-96EA-3028CCEE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55E-4F0A-BE41-9211-3A5EFB5C78AF}" type="datetimeFigureOut">
              <a:rPr lang="en-US" smtClean="0"/>
              <a:t>6/14/18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4DABC-F776-9647-96EA-3028CCEE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3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3655E-4F0A-BE41-9211-3A5EFB5C78AF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4DABC-F776-9647-96EA-3028CCEE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4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300" dirty="0">
                <a:solidFill>
                  <a:schemeClr val="bg1"/>
                </a:solidFill>
              </a:rPr>
              <a:t>Youth Ministry Planning Meeting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Thursday, June 14th</a:t>
            </a:r>
          </a:p>
        </p:txBody>
      </p:sp>
    </p:spTree>
    <p:extLst>
      <p:ext uri="{BB962C8B-B14F-4D97-AF65-F5344CB8AC3E}">
        <p14:creationId xmlns:p14="http://schemas.microsoft.com/office/powerpoint/2010/main" val="770764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Opening Prayer</a:t>
            </a:r>
          </a:p>
          <a:p>
            <a:r>
              <a:rPr lang="en-US" dirty="0">
                <a:solidFill>
                  <a:schemeClr val="bg1"/>
                </a:solidFill>
              </a:rPr>
              <a:t>Seasonal Calendar and Major Events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Broad: Fall, Winter, Spring, Summer</a:t>
            </a:r>
          </a:p>
          <a:p>
            <a:r>
              <a:rPr lang="en-US" dirty="0">
                <a:solidFill>
                  <a:schemeClr val="bg1"/>
                </a:solidFill>
              </a:rPr>
              <a:t>Monthly and Weekly Calendars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What day of the week should ministries be held?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Which ministries should we hold?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How often should they meet?</a:t>
            </a:r>
          </a:p>
          <a:p>
            <a:r>
              <a:rPr lang="en-US" dirty="0">
                <a:solidFill>
                  <a:schemeClr val="bg1"/>
                </a:solidFill>
              </a:rPr>
              <a:t>Notification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Methods</a:t>
            </a:r>
          </a:p>
          <a:p>
            <a:pPr lvl="2"/>
            <a:r>
              <a:rPr lang="en-US">
                <a:solidFill>
                  <a:schemeClr val="bg1"/>
                </a:solidFill>
              </a:rPr>
              <a:t>Frequency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Cancellation</a:t>
            </a:r>
          </a:p>
          <a:p>
            <a:r>
              <a:rPr lang="en-US" dirty="0">
                <a:solidFill>
                  <a:schemeClr val="bg1"/>
                </a:solidFill>
              </a:rPr>
              <a:t>Closing Prayer</a:t>
            </a:r>
          </a:p>
        </p:txBody>
      </p:sp>
    </p:spTree>
    <p:extLst>
      <p:ext uri="{BB962C8B-B14F-4D97-AF65-F5344CB8AC3E}">
        <p14:creationId xmlns:p14="http://schemas.microsoft.com/office/powerpoint/2010/main" val="2010030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0003" y="95003"/>
            <a:ext cx="5676405" cy="32894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0004" y="3491345"/>
            <a:ext cx="5676404" cy="32894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222669" y="90032"/>
            <a:ext cx="5783283" cy="328946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22669" y="3491345"/>
            <a:ext cx="5783283" cy="32894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1262" y="301731"/>
            <a:ext cx="52488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Fall (September </a:t>
            </a:r>
            <a:r>
              <a:rPr lang="mr-IN" sz="2400" dirty="0">
                <a:solidFill>
                  <a:schemeClr val="bg1"/>
                </a:solidFill>
              </a:rPr>
              <a:t>–</a:t>
            </a:r>
            <a:r>
              <a:rPr lang="en-US" sz="2400" dirty="0">
                <a:solidFill>
                  <a:schemeClr val="bg1"/>
                </a:solidFill>
              </a:rPr>
              <a:t> November)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Welcome Coffee Hour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Ministry Faire(s)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Fall Fest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Pot Luck Dinner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Altar Retreat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Ice Cream Social - September 28th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99857" y="270954"/>
            <a:ext cx="562890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Winter (December </a:t>
            </a:r>
            <a:r>
              <a:rPr lang="mr-IN" sz="2400" dirty="0">
                <a:solidFill>
                  <a:schemeClr val="bg1"/>
                </a:solidFill>
              </a:rPr>
              <a:t>–</a:t>
            </a:r>
            <a:r>
              <a:rPr lang="en-US" sz="2400" dirty="0">
                <a:solidFill>
                  <a:schemeClr val="bg1"/>
                </a:solidFill>
              </a:rPr>
              <a:t> March)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Ginger Bread Houses </a:t>
            </a:r>
            <a:r>
              <a:rPr lang="mr-IN" sz="2000" dirty="0">
                <a:solidFill>
                  <a:schemeClr val="bg1"/>
                </a:solidFill>
              </a:rPr>
              <a:t>–</a:t>
            </a:r>
            <a:r>
              <a:rPr lang="en-US" sz="2000" dirty="0">
                <a:solidFill>
                  <a:schemeClr val="bg1"/>
                </a:solidFill>
              </a:rPr>
              <a:t> December 7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>
                <a:solidFill>
                  <a:schemeClr val="bg1"/>
                </a:solidFill>
              </a:rPr>
              <a:t>(tentative)</a:t>
            </a:r>
            <a:endParaRPr lang="en-US" sz="2000" dirty="0">
              <a:solidFill>
                <a:schemeClr val="bg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Nativity Pageant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Family/Parent Night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Movie Night (All Ages)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Great Lent Begins (Monday March 11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St. John Chrysostom Oratorical Fest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3 Hierarchs Greek School Celebration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Annunciation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1262" y="3658749"/>
            <a:ext cx="52488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Spring (April </a:t>
            </a:r>
            <a:r>
              <a:rPr lang="mr-IN" sz="2400" dirty="0">
                <a:solidFill>
                  <a:schemeClr val="bg1"/>
                </a:solidFill>
              </a:rPr>
              <a:t>–</a:t>
            </a:r>
            <a:r>
              <a:rPr lang="en-US" sz="2400" dirty="0">
                <a:solidFill>
                  <a:schemeClr val="bg1"/>
                </a:solidFill>
              </a:rPr>
              <a:t> June)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Holy Friday Retreat April 26th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Great and Holy </a:t>
            </a:r>
            <a:r>
              <a:rPr lang="en-US" sz="2400" dirty="0" err="1">
                <a:solidFill>
                  <a:schemeClr val="bg1"/>
                </a:solidFill>
              </a:rPr>
              <a:t>Pascha</a:t>
            </a:r>
            <a:r>
              <a:rPr lang="en-US" sz="2400" dirty="0">
                <a:solidFill>
                  <a:schemeClr val="bg1"/>
                </a:solidFill>
              </a:rPr>
              <a:t> April 28th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Sunday School Graduation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Greek School Graduation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New Family and Parishioner Luncheon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Food Festival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36948" y="3658749"/>
            <a:ext cx="4937121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Summer (July </a:t>
            </a:r>
            <a:r>
              <a:rPr lang="mr-IN" sz="2400" dirty="0">
                <a:solidFill>
                  <a:schemeClr val="bg1"/>
                </a:solidFill>
              </a:rPr>
              <a:t>–</a:t>
            </a:r>
            <a:r>
              <a:rPr lang="en-US" sz="2400" dirty="0">
                <a:solidFill>
                  <a:schemeClr val="bg1"/>
                </a:solidFill>
              </a:rPr>
              <a:t> August)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Summer Camp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(Ages 8 -18)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Which session?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Crossroad Institute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(High School Junior and Seniors)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err="1">
                <a:solidFill>
                  <a:schemeClr val="bg1"/>
                </a:solidFill>
              </a:rPr>
              <a:t>Panagia’s</a:t>
            </a:r>
            <a:r>
              <a:rPr lang="en-US" sz="2400" dirty="0">
                <a:solidFill>
                  <a:schemeClr val="bg1"/>
                </a:solidFill>
              </a:rPr>
              <a:t> Garden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767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Ministries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sz="4400" dirty="0">
                <a:solidFill>
                  <a:schemeClr val="bg1"/>
                </a:solidFill>
              </a:rPr>
              <a:t>Mommy and Me</a:t>
            </a:r>
          </a:p>
          <a:p>
            <a:r>
              <a:rPr lang="en-US" sz="4400" dirty="0">
                <a:solidFill>
                  <a:schemeClr val="bg1"/>
                </a:solidFill>
              </a:rPr>
              <a:t>HOPE</a:t>
            </a:r>
          </a:p>
          <a:p>
            <a:r>
              <a:rPr lang="en-US" sz="4400" dirty="0">
                <a:solidFill>
                  <a:schemeClr val="bg1"/>
                </a:solidFill>
              </a:rPr>
              <a:t>JOY</a:t>
            </a:r>
          </a:p>
          <a:p>
            <a:r>
              <a:rPr lang="en-US" sz="4400" dirty="0">
                <a:solidFill>
                  <a:schemeClr val="bg1"/>
                </a:solidFill>
              </a:rPr>
              <a:t>GOYA</a:t>
            </a:r>
          </a:p>
          <a:p>
            <a:r>
              <a:rPr lang="en-US" sz="4400" dirty="0">
                <a:solidFill>
                  <a:schemeClr val="bg1"/>
                </a:solidFill>
              </a:rPr>
              <a:t>Athletics </a:t>
            </a:r>
          </a:p>
          <a:p>
            <a:r>
              <a:rPr lang="en-US" sz="4400" dirty="0">
                <a:solidFill>
                  <a:schemeClr val="bg1"/>
                </a:solidFill>
              </a:rPr>
              <a:t>Greek Dance</a:t>
            </a:r>
          </a:p>
          <a:p>
            <a:r>
              <a:rPr lang="en-US" sz="4400" dirty="0">
                <a:solidFill>
                  <a:schemeClr val="bg1"/>
                </a:solidFill>
              </a:rPr>
              <a:t>Altar Boys</a:t>
            </a:r>
          </a:p>
          <a:p>
            <a:r>
              <a:rPr lang="en-US" sz="4400" dirty="0">
                <a:solidFill>
                  <a:schemeClr val="bg1"/>
                </a:solidFill>
              </a:rPr>
              <a:t>Sunday School</a:t>
            </a:r>
          </a:p>
          <a:p>
            <a:r>
              <a:rPr lang="en-US" sz="4400" dirty="0">
                <a:solidFill>
                  <a:schemeClr val="bg1"/>
                </a:solidFill>
              </a:rPr>
              <a:t>Greek School</a:t>
            </a:r>
          </a:p>
          <a:p>
            <a:r>
              <a:rPr lang="en-US" sz="4400" dirty="0">
                <a:solidFill>
                  <a:schemeClr val="bg1"/>
                </a:solidFill>
              </a:rPr>
              <a:t>Youth Bible Study</a:t>
            </a:r>
          </a:p>
          <a:p>
            <a:r>
              <a:rPr lang="en-US" sz="4400" dirty="0">
                <a:solidFill>
                  <a:schemeClr val="bg1"/>
                </a:solidFill>
              </a:rPr>
              <a:t>Choir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69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190900"/>
              </p:ext>
            </p:extLst>
          </p:nvPr>
        </p:nvGraphicFramePr>
        <p:xfrm>
          <a:off x="391459" y="52704"/>
          <a:ext cx="11562978" cy="6764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1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1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1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18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518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4287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Sunday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Saturday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3466">
                <a:tc>
                  <a:txBody>
                    <a:bodyPr/>
                    <a:lstStyle/>
                    <a:p>
                      <a:r>
                        <a:rPr lang="en-US" dirty="0" err="1"/>
                        <a:t>Orthros</a:t>
                      </a:r>
                      <a:endParaRPr lang="en-US" dirty="0"/>
                    </a:p>
                    <a:p>
                      <a:r>
                        <a:rPr lang="en-US" dirty="0"/>
                        <a:t>Divine Liturgy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Sunday School</a:t>
                      </a:r>
                    </a:p>
                    <a:p>
                      <a:r>
                        <a:rPr lang="en-US" dirty="0"/>
                        <a:t>Altar Service</a:t>
                      </a:r>
                    </a:p>
                    <a:p>
                      <a:r>
                        <a:rPr lang="en-US" dirty="0"/>
                        <a:t>Choir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Greek School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/>
                        <a:t>4 </a:t>
                      </a:r>
                      <a:r>
                        <a:rPr lang="mr-IN" dirty="0"/>
                        <a:t>–</a:t>
                      </a:r>
                      <a:r>
                        <a:rPr lang="en-US" baseline="0" dirty="0"/>
                        <a:t> 6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Greek School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/>
                        <a:t>4 </a:t>
                      </a:r>
                      <a:r>
                        <a:rPr lang="mr-IN" dirty="0"/>
                        <a:t>–</a:t>
                      </a:r>
                      <a:r>
                        <a:rPr lang="en-US" baseline="0" dirty="0"/>
                        <a:t> 6 PM</a:t>
                      </a:r>
                      <a:endParaRPr lang="en-US" dirty="0"/>
                    </a:p>
                    <a:p>
                      <a:r>
                        <a:rPr lang="en-US" dirty="0" err="1"/>
                        <a:t>Paraklesis</a:t>
                      </a:r>
                      <a:endParaRPr lang="en-US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/>
                        <a:t>6 </a:t>
                      </a:r>
                      <a:r>
                        <a:rPr lang="mr-IN" dirty="0"/>
                        <a:t>–</a:t>
                      </a:r>
                      <a:r>
                        <a:rPr lang="en-US" dirty="0"/>
                        <a:t> 7 PM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Greek School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/>
                        <a:t>10 AM </a:t>
                      </a:r>
                      <a:r>
                        <a:rPr lang="mr-IN" dirty="0"/>
                        <a:t>–</a:t>
                      </a:r>
                      <a:r>
                        <a:rPr lang="en-US" dirty="0"/>
                        <a:t> 1 PM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9878"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dirty="0"/>
                        <a:t>Luncheons,</a:t>
                      </a:r>
                      <a:r>
                        <a:rPr lang="en-US" baseline="0" dirty="0"/>
                        <a:t> Receptions, Events, Graduations, Oratorical Festival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baseline="0" dirty="0"/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baseline="0" dirty="0"/>
                        <a:t>GOYA Basketball (Nov. </a:t>
                      </a:r>
                      <a:r>
                        <a:rPr lang="mr-IN" baseline="0" dirty="0"/>
                        <a:t>–</a:t>
                      </a:r>
                      <a:r>
                        <a:rPr lang="en-US" baseline="0" dirty="0"/>
                        <a:t> March)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Choir Practice**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*Major Seasonal</a:t>
                      </a:r>
                      <a:r>
                        <a:rPr lang="en-US" baseline="0" dirty="0"/>
                        <a:t> Events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JOY Basketball Games</a:t>
                      </a:r>
                      <a:r>
                        <a:rPr lang="en-US" baseline="0" dirty="0"/>
                        <a:t> (Late Oct./Early Nov. </a:t>
                      </a:r>
                      <a:r>
                        <a:rPr lang="mr-IN" baseline="0" dirty="0"/>
                        <a:t>–</a:t>
                      </a:r>
                      <a:r>
                        <a:rPr lang="en-US" baseline="0" dirty="0"/>
                        <a:t> March)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57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Pre-Sanctified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Liturgy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6 </a:t>
                      </a:r>
                      <a:r>
                        <a:rPr lang="mr-IN" baseline="0" dirty="0">
                          <a:solidFill>
                            <a:schemeClr val="bg1"/>
                          </a:solidFill>
                        </a:rPr>
                        <a:t>–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7:30 PM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Heretoismoi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 </a:t>
                      </a:r>
                      <a:r>
                        <a:rPr lang="mr-IN" dirty="0">
                          <a:solidFill>
                            <a:schemeClr val="bg1"/>
                          </a:solidFill>
                        </a:rPr>
                        <a:t>–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8 PM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47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calendars.net/media/print/2018/monthly/october/2018-october-calenda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846" y="0"/>
            <a:ext cx="969678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68459" y="2381836"/>
            <a:ext cx="1175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Columbus </a:t>
            </a:r>
            <a:br>
              <a:rPr lang="en-US">
                <a:solidFill>
                  <a:srgbClr val="C00000"/>
                </a:solidFill>
              </a:rPr>
            </a:br>
            <a:r>
              <a:rPr lang="en-US">
                <a:solidFill>
                  <a:srgbClr val="C00000"/>
                </a:solidFill>
              </a:rPr>
              <a:t>Day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30262" y="3432132"/>
            <a:ext cx="13381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Grandparents </a:t>
            </a:r>
          </a:p>
          <a:p>
            <a:r>
              <a:rPr lang="en-US" sz="1600" dirty="0">
                <a:solidFill>
                  <a:srgbClr val="C00000"/>
                </a:solidFill>
              </a:rPr>
              <a:t>Sunday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0261" y="5576170"/>
            <a:ext cx="13381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OXI Day Program</a:t>
            </a:r>
          </a:p>
        </p:txBody>
      </p:sp>
    </p:spTree>
    <p:extLst>
      <p:ext uri="{BB962C8B-B14F-4D97-AF65-F5344CB8AC3E}">
        <p14:creationId xmlns:p14="http://schemas.microsoft.com/office/powerpoint/2010/main" val="1913473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calendars.net/media/print/2019/monthly/march/2019-march-calenda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111" y="166467"/>
            <a:ext cx="9461412" cy="6691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41320" y="3091371"/>
            <a:ext cx="957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Clean </a:t>
            </a:r>
          </a:p>
          <a:p>
            <a:r>
              <a:rPr lang="en-US" dirty="0">
                <a:solidFill>
                  <a:srgbClr val="C00000"/>
                </a:solidFill>
              </a:rPr>
              <a:t>Monday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92891" y="3970280"/>
            <a:ext cx="1180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Sunday of </a:t>
            </a:r>
          </a:p>
          <a:p>
            <a:r>
              <a:rPr lang="en-US" dirty="0">
                <a:solidFill>
                  <a:srgbClr val="C00000"/>
                </a:solidFill>
              </a:rPr>
              <a:t>Orthodoxy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41320" y="4861951"/>
            <a:ext cx="12936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Annunciation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92891" y="4861951"/>
            <a:ext cx="1112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rgbClr val="C00000"/>
                </a:solidFill>
              </a:rPr>
              <a:t>Greek </a:t>
            </a:r>
          </a:p>
          <a:p>
            <a:r>
              <a:rPr lang="en-US" sz="1200" dirty="0">
                <a:solidFill>
                  <a:srgbClr val="C00000"/>
                </a:solidFill>
              </a:rPr>
              <a:t>Independence </a:t>
            </a:r>
          </a:p>
          <a:p>
            <a:r>
              <a:rPr lang="en-US" sz="1200" dirty="0">
                <a:solidFill>
                  <a:srgbClr val="C00000"/>
                </a:solidFill>
              </a:rPr>
              <a:t>Day Program</a:t>
            </a:r>
          </a:p>
        </p:txBody>
      </p:sp>
    </p:spTree>
    <p:extLst>
      <p:ext uri="{BB962C8B-B14F-4D97-AF65-F5344CB8AC3E}">
        <p14:creationId xmlns:p14="http://schemas.microsoft.com/office/powerpoint/2010/main" val="1580744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326</Words>
  <Application>Microsoft Macintosh PowerPoint</Application>
  <PresentationFormat>Widescreen</PresentationFormat>
  <Paragraphs>110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Mangal</vt:lpstr>
      <vt:lpstr>Office Theme</vt:lpstr>
      <vt:lpstr>Youth Ministry Planning Meeting </vt:lpstr>
      <vt:lpstr>Agenda</vt:lpstr>
      <vt:lpstr>PowerPoint Presentation</vt:lpstr>
      <vt:lpstr>Ministries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Ministry Planning Meeting </dc:title>
  <dc:creator>Fr. Nick Mueller</dc:creator>
  <cp:lastModifiedBy>Microsoft Office User</cp:lastModifiedBy>
  <cp:revision>12</cp:revision>
  <dcterms:created xsi:type="dcterms:W3CDTF">2018-06-14T13:12:21Z</dcterms:created>
  <dcterms:modified xsi:type="dcterms:W3CDTF">2018-06-14T22:49:18Z</dcterms:modified>
</cp:coreProperties>
</file>