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67" r:id="rId3"/>
    <p:sldId id="269" r:id="rId4"/>
    <p:sldId id="264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70" r:id="rId13"/>
    <p:sldId id="272" r:id="rId14"/>
    <p:sldId id="266" r:id="rId15"/>
    <p:sldId id="274" r:id="rId16"/>
    <p:sldId id="275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0"/>
  </p:normalViewPr>
  <p:slideViewPr>
    <p:cSldViewPr snapToGrid="0" snapToObjects="1">
      <p:cViewPr varScale="1">
        <p:scale>
          <a:sx n="102" d="100"/>
          <a:sy n="102" d="100"/>
        </p:scale>
        <p:origin x="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883DF-A1BC-4947-AF6A-5C5F75AC238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5A79C7-3193-894B-9941-A9510708F02E}">
      <dgm:prSet phldrT="[Text]"/>
      <dgm:spPr/>
      <dgm:t>
        <a:bodyPr/>
        <a:lstStyle/>
        <a:p>
          <a:r>
            <a:rPr lang="en-US"/>
            <a:t>JOY</a:t>
          </a:r>
        </a:p>
      </dgm:t>
    </dgm:pt>
    <dgm:pt modelId="{02FBB09F-B3A4-CC4F-989D-DC610D56E3BD}" type="parTrans" cxnId="{02E08CE8-7BA7-6B4E-8D79-5CDF4B714ADC}">
      <dgm:prSet/>
      <dgm:spPr/>
      <dgm:t>
        <a:bodyPr/>
        <a:lstStyle/>
        <a:p>
          <a:endParaRPr lang="en-US"/>
        </a:p>
      </dgm:t>
    </dgm:pt>
    <dgm:pt modelId="{B192B470-2A6C-674F-A90D-C9449B0E8EF0}" type="sibTrans" cxnId="{02E08CE8-7BA7-6B4E-8D79-5CDF4B714ADC}">
      <dgm:prSet/>
      <dgm:spPr/>
      <dgm:t>
        <a:bodyPr/>
        <a:lstStyle/>
        <a:p>
          <a:endParaRPr lang="en-US"/>
        </a:p>
      </dgm:t>
    </dgm:pt>
    <dgm:pt modelId="{8EB35897-415E-2E44-8357-F5285107711A}">
      <dgm:prSet phldrT="[Text]"/>
      <dgm:spPr/>
      <dgm:t>
        <a:bodyPr/>
        <a:lstStyle/>
        <a:p>
          <a:r>
            <a:rPr lang="en-US"/>
            <a:t>HOPE</a:t>
          </a:r>
        </a:p>
      </dgm:t>
    </dgm:pt>
    <dgm:pt modelId="{3CA102B6-2DE9-D446-A5D3-D498381871ED}" type="parTrans" cxnId="{ED564F9A-C24B-B840-8BAB-4C0E25128C02}">
      <dgm:prSet/>
      <dgm:spPr/>
      <dgm:t>
        <a:bodyPr/>
        <a:lstStyle/>
        <a:p>
          <a:endParaRPr lang="en-US"/>
        </a:p>
      </dgm:t>
    </dgm:pt>
    <dgm:pt modelId="{EFBAF047-72C5-FB4F-B3AE-427ACB3EB892}" type="sibTrans" cxnId="{ED564F9A-C24B-B840-8BAB-4C0E25128C02}">
      <dgm:prSet/>
      <dgm:spPr/>
      <dgm:t>
        <a:bodyPr/>
        <a:lstStyle/>
        <a:p>
          <a:endParaRPr lang="en-US"/>
        </a:p>
      </dgm:t>
    </dgm:pt>
    <dgm:pt modelId="{DCCE0162-065E-324A-95BC-7B494659D9B8}">
      <dgm:prSet phldrT="[Text]"/>
      <dgm:spPr/>
      <dgm:t>
        <a:bodyPr/>
        <a:lstStyle/>
        <a:p>
          <a:r>
            <a:rPr lang="en-US"/>
            <a:t>GOYA</a:t>
          </a:r>
        </a:p>
      </dgm:t>
    </dgm:pt>
    <dgm:pt modelId="{D2EC6CBF-FB70-B84E-A103-6B34F743B825}" type="parTrans" cxnId="{61305167-D56E-AB4C-98C7-1291A077150D}">
      <dgm:prSet/>
      <dgm:spPr/>
      <dgm:t>
        <a:bodyPr/>
        <a:lstStyle/>
        <a:p>
          <a:endParaRPr lang="en-US"/>
        </a:p>
      </dgm:t>
    </dgm:pt>
    <dgm:pt modelId="{F8410EB3-C1AD-FD4B-87D6-2F06C6F45855}" type="sibTrans" cxnId="{61305167-D56E-AB4C-98C7-1291A077150D}">
      <dgm:prSet/>
      <dgm:spPr/>
      <dgm:t>
        <a:bodyPr/>
        <a:lstStyle/>
        <a:p>
          <a:endParaRPr lang="en-US"/>
        </a:p>
      </dgm:t>
    </dgm:pt>
    <dgm:pt modelId="{7B3ED65D-2DED-A048-A585-28A3BD205F3E}">
      <dgm:prSet/>
      <dgm:spPr/>
      <dgm:t>
        <a:bodyPr/>
        <a:lstStyle/>
        <a:p>
          <a:r>
            <a:rPr lang="en-US"/>
            <a:t>Greek Dance</a:t>
          </a:r>
        </a:p>
      </dgm:t>
    </dgm:pt>
    <dgm:pt modelId="{BC84B619-EA77-7D46-8A97-0F72CA8E41E6}" type="parTrans" cxnId="{FB8353A9-D2F8-F24D-B183-E8F1900050F3}">
      <dgm:prSet/>
      <dgm:spPr/>
      <dgm:t>
        <a:bodyPr/>
        <a:lstStyle/>
        <a:p>
          <a:endParaRPr lang="en-US"/>
        </a:p>
      </dgm:t>
    </dgm:pt>
    <dgm:pt modelId="{B8DFE6E5-6DF6-C945-9B81-02CCFE42BEC8}" type="sibTrans" cxnId="{FB8353A9-D2F8-F24D-B183-E8F1900050F3}">
      <dgm:prSet/>
      <dgm:spPr/>
      <dgm:t>
        <a:bodyPr/>
        <a:lstStyle/>
        <a:p>
          <a:endParaRPr lang="en-US"/>
        </a:p>
      </dgm:t>
    </dgm:pt>
    <dgm:pt modelId="{0150E908-4442-E640-B37B-A8610EAA75FE}">
      <dgm:prSet/>
      <dgm:spPr/>
      <dgm:t>
        <a:bodyPr/>
        <a:lstStyle/>
        <a:p>
          <a:r>
            <a:rPr lang="en-US"/>
            <a:t>Mommy and Me</a:t>
          </a:r>
        </a:p>
      </dgm:t>
    </dgm:pt>
    <dgm:pt modelId="{35A277B5-E9C0-0948-9A16-8739167DFF3C}" type="parTrans" cxnId="{30E0853E-D19E-8F43-9501-AF3C3528812F}">
      <dgm:prSet/>
      <dgm:spPr/>
      <dgm:t>
        <a:bodyPr/>
        <a:lstStyle/>
        <a:p>
          <a:endParaRPr lang="en-US"/>
        </a:p>
      </dgm:t>
    </dgm:pt>
    <dgm:pt modelId="{AB1A6C16-EF69-7743-BB5E-E4A285740424}" type="sibTrans" cxnId="{30E0853E-D19E-8F43-9501-AF3C3528812F}">
      <dgm:prSet/>
      <dgm:spPr/>
      <dgm:t>
        <a:bodyPr/>
        <a:lstStyle/>
        <a:p>
          <a:endParaRPr lang="en-US"/>
        </a:p>
      </dgm:t>
    </dgm:pt>
    <dgm:pt modelId="{B806231F-B423-F140-8E15-28287E22B4BE}">
      <dgm:prSet/>
      <dgm:spPr/>
      <dgm:t>
        <a:bodyPr/>
        <a:lstStyle/>
        <a:p>
          <a:r>
            <a:rPr lang="en-US"/>
            <a:t>Sunday School</a:t>
          </a:r>
        </a:p>
      </dgm:t>
    </dgm:pt>
    <dgm:pt modelId="{E8DFDD00-9218-0A44-A5E5-473BD83B5018}" type="parTrans" cxnId="{108A981B-4C9B-CA42-8337-F9C95DEB9062}">
      <dgm:prSet/>
      <dgm:spPr/>
      <dgm:t>
        <a:bodyPr/>
        <a:lstStyle/>
        <a:p>
          <a:endParaRPr lang="en-US"/>
        </a:p>
      </dgm:t>
    </dgm:pt>
    <dgm:pt modelId="{161197A7-D3B3-F54F-A579-2A9F4613F62E}" type="sibTrans" cxnId="{108A981B-4C9B-CA42-8337-F9C95DEB9062}">
      <dgm:prSet/>
      <dgm:spPr/>
      <dgm:t>
        <a:bodyPr/>
        <a:lstStyle/>
        <a:p>
          <a:endParaRPr lang="en-US"/>
        </a:p>
      </dgm:t>
    </dgm:pt>
    <dgm:pt modelId="{464354DA-467B-8C42-8CAA-139BC2D9861B}">
      <dgm:prSet/>
      <dgm:spPr/>
      <dgm:t>
        <a:bodyPr/>
        <a:lstStyle/>
        <a:p>
          <a:r>
            <a:rPr lang="en-US"/>
            <a:t>Director</a:t>
          </a:r>
        </a:p>
      </dgm:t>
    </dgm:pt>
    <dgm:pt modelId="{83564C1B-45FD-754A-A7BC-B1794D4031C8}" type="parTrans" cxnId="{2092FBC1-9B19-D740-A893-DA2442C80FFE}">
      <dgm:prSet/>
      <dgm:spPr/>
      <dgm:t>
        <a:bodyPr/>
        <a:lstStyle/>
        <a:p>
          <a:endParaRPr lang="en-US"/>
        </a:p>
      </dgm:t>
    </dgm:pt>
    <dgm:pt modelId="{562C5978-8F92-CB43-B3B8-669224403E2E}" type="sibTrans" cxnId="{2092FBC1-9B19-D740-A893-DA2442C80FFE}">
      <dgm:prSet/>
      <dgm:spPr/>
      <dgm:t>
        <a:bodyPr/>
        <a:lstStyle/>
        <a:p>
          <a:endParaRPr lang="en-US"/>
        </a:p>
      </dgm:t>
    </dgm:pt>
    <dgm:pt modelId="{F1D3EE0A-393F-C046-977A-744ED5F08C32}">
      <dgm:prSet/>
      <dgm:spPr/>
      <dgm:t>
        <a:bodyPr/>
        <a:lstStyle/>
        <a:p>
          <a:r>
            <a:rPr lang="en-US"/>
            <a:t>Teachers</a:t>
          </a:r>
        </a:p>
      </dgm:t>
    </dgm:pt>
    <dgm:pt modelId="{F4672BE4-AC57-1241-AD3D-C8E9DB268F10}" type="parTrans" cxnId="{056D08B1-BFA6-8B41-9ECD-CE500C26948A}">
      <dgm:prSet/>
      <dgm:spPr/>
      <dgm:t>
        <a:bodyPr/>
        <a:lstStyle/>
        <a:p>
          <a:endParaRPr lang="en-US"/>
        </a:p>
      </dgm:t>
    </dgm:pt>
    <dgm:pt modelId="{35053D2C-3DE7-434E-8F1D-9E3F7A975963}" type="sibTrans" cxnId="{056D08B1-BFA6-8B41-9ECD-CE500C26948A}">
      <dgm:prSet/>
      <dgm:spPr/>
      <dgm:t>
        <a:bodyPr/>
        <a:lstStyle/>
        <a:p>
          <a:endParaRPr lang="en-US"/>
        </a:p>
      </dgm:t>
    </dgm:pt>
    <dgm:pt modelId="{F4D9BABB-4C40-284A-805A-0E474F618B69}">
      <dgm:prSet/>
      <dgm:spPr/>
      <dgm:t>
        <a:bodyPr/>
        <a:lstStyle/>
        <a:p>
          <a:r>
            <a:rPr lang="en-US"/>
            <a:t>Advisors</a:t>
          </a:r>
        </a:p>
      </dgm:t>
    </dgm:pt>
    <dgm:pt modelId="{B315CEBD-97A3-2F4F-B80B-AA3C801E83D8}" type="parTrans" cxnId="{117A0BD6-EFCE-6641-AFAD-B1A0A87E31A6}">
      <dgm:prSet/>
      <dgm:spPr/>
      <dgm:t>
        <a:bodyPr/>
        <a:lstStyle/>
        <a:p>
          <a:endParaRPr lang="en-US"/>
        </a:p>
      </dgm:t>
    </dgm:pt>
    <dgm:pt modelId="{6E06FB6E-A298-DD4C-9528-8D0BE1725DF9}" type="sibTrans" cxnId="{117A0BD6-EFCE-6641-AFAD-B1A0A87E31A6}">
      <dgm:prSet/>
      <dgm:spPr/>
      <dgm:t>
        <a:bodyPr/>
        <a:lstStyle/>
        <a:p>
          <a:endParaRPr lang="en-US"/>
        </a:p>
      </dgm:t>
    </dgm:pt>
    <dgm:pt modelId="{CA3E7B44-3BD8-2E43-9FEC-0C8BC62CC036}">
      <dgm:prSet phldrT="[Text]"/>
      <dgm:spPr/>
      <dgm:t>
        <a:bodyPr/>
        <a:lstStyle/>
        <a:p>
          <a:r>
            <a:rPr lang="en-US"/>
            <a:t>Advisors</a:t>
          </a:r>
        </a:p>
      </dgm:t>
    </dgm:pt>
    <dgm:pt modelId="{3C0A49E3-EEFC-5045-88B4-D2D759954335}" type="parTrans" cxnId="{4B97B5AD-E08E-0D40-A3FF-44CE1FD8F0EE}">
      <dgm:prSet/>
      <dgm:spPr/>
      <dgm:t>
        <a:bodyPr/>
        <a:lstStyle/>
        <a:p>
          <a:endParaRPr lang="en-US"/>
        </a:p>
      </dgm:t>
    </dgm:pt>
    <dgm:pt modelId="{80D9E25D-2374-614E-8FBA-0CEC7AFAE8F6}" type="sibTrans" cxnId="{4B97B5AD-E08E-0D40-A3FF-44CE1FD8F0EE}">
      <dgm:prSet/>
      <dgm:spPr/>
      <dgm:t>
        <a:bodyPr/>
        <a:lstStyle/>
        <a:p>
          <a:endParaRPr lang="en-US"/>
        </a:p>
      </dgm:t>
    </dgm:pt>
    <dgm:pt modelId="{7C012C3F-9FBB-2241-962E-D7929BDAD327}">
      <dgm:prSet phldrT="[Text]"/>
      <dgm:spPr/>
      <dgm:t>
        <a:bodyPr/>
        <a:lstStyle/>
        <a:p>
          <a:r>
            <a:rPr lang="en-US"/>
            <a:t>Advisors</a:t>
          </a:r>
        </a:p>
      </dgm:t>
    </dgm:pt>
    <dgm:pt modelId="{FA2FFE17-3BEC-F64C-86C6-ABDE37397369}" type="parTrans" cxnId="{3ABA097F-8017-AB4B-9105-F9A7386D6AE4}">
      <dgm:prSet/>
      <dgm:spPr/>
      <dgm:t>
        <a:bodyPr/>
        <a:lstStyle/>
        <a:p>
          <a:endParaRPr lang="en-US"/>
        </a:p>
      </dgm:t>
    </dgm:pt>
    <dgm:pt modelId="{883CB37C-8FA7-DC43-AF84-DF2D06AAC4E2}" type="sibTrans" cxnId="{3ABA097F-8017-AB4B-9105-F9A7386D6AE4}">
      <dgm:prSet/>
      <dgm:spPr/>
      <dgm:t>
        <a:bodyPr/>
        <a:lstStyle/>
        <a:p>
          <a:endParaRPr lang="en-US"/>
        </a:p>
      </dgm:t>
    </dgm:pt>
    <dgm:pt modelId="{0D65EEFF-6A59-D042-B4F8-51655FA2B066}">
      <dgm:prSet/>
      <dgm:spPr/>
      <dgm:t>
        <a:bodyPr/>
        <a:lstStyle/>
        <a:p>
          <a:r>
            <a:rPr lang="en-US"/>
            <a:t>Advisors</a:t>
          </a:r>
        </a:p>
      </dgm:t>
    </dgm:pt>
    <dgm:pt modelId="{9067BD42-C43D-6243-9AD2-2E33AE26DCD1}" type="parTrans" cxnId="{99A09F31-B691-C14B-901B-A94AF1A2EA46}">
      <dgm:prSet/>
      <dgm:spPr/>
      <dgm:t>
        <a:bodyPr/>
        <a:lstStyle/>
        <a:p>
          <a:endParaRPr lang="en-US"/>
        </a:p>
      </dgm:t>
    </dgm:pt>
    <dgm:pt modelId="{DB82BA70-ACD4-6444-B22A-571B5BF203D6}" type="sibTrans" cxnId="{99A09F31-B691-C14B-901B-A94AF1A2EA46}">
      <dgm:prSet/>
      <dgm:spPr/>
      <dgm:t>
        <a:bodyPr/>
        <a:lstStyle/>
        <a:p>
          <a:endParaRPr lang="en-US"/>
        </a:p>
      </dgm:t>
    </dgm:pt>
    <dgm:pt modelId="{60A670FB-10F7-0B48-A686-49CDEC664938}">
      <dgm:prSet/>
      <dgm:spPr/>
      <dgm:t>
        <a:bodyPr/>
        <a:lstStyle/>
        <a:p>
          <a:r>
            <a:rPr lang="en-US"/>
            <a:t>Advisors</a:t>
          </a:r>
        </a:p>
      </dgm:t>
    </dgm:pt>
    <dgm:pt modelId="{D4249705-934A-7249-AE7E-4026F6EFC6E6}" type="parTrans" cxnId="{AFD30F1F-37EB-0048-978A-369B1E8A9129}">
      <dgm:prSet/>
      <dgm:spPr/>
      <dgm:t>
        <a:bodyPr/>
        <a:lstStyle/>
        <a:p>
          <a:endParaRPr lang="en-US"/>
        </a:p>
      </dgm:t>
    </dgm:pt>
    <dgm:pt modelId="{1BE22975-D5C0-D14A-BC8F-D3C0F7405273}" type="sibTrans" cxnId="{AFD30F1F-37EB-0048-978A-369B1E8A9129}">
      <dgm:prSet/>
      <dgm:spPr/>
      <dgm:t>
        <a:bodyPr/>
        <a:lstStyle/>
        <a:p>
          <a:endParaRPr lang="en-US"/>
        </a:p>
      </dgm:t>
    </dgm:pt>
    <dgm:pt modelId="{8AF1C7CC-D885-F847-8BC8-249DE99C365E}">
      <dgm:prSet phldrT="[Text]"/>
      <dgm:spPr/>
      <dgm:t>
        <a:bodyPr/>
        <a:lstStyle/>
        <a:p>
          <a:r>
            <a:rPr lang="en-US" dirty="0"/>
            <a:t>Leadership Committee</a:t>
          </a:r>
        </a:p>
      </dgm:t>
    </dgm:pt>
    <dgm:pt modelId="{A8E9EF9C-5639-0C4A-BE7A-71D209CBB4BB}" type="parTrans" cxnId="{F1BAB634-AD06-5640-8CA3-987CCE6BD24D}">
      <dgm:prSet/>
      <dgm:spPr/>
      <dgm:t>
        <a:bodyPr/>
        <a:lstStyle/>
        <a:p>
          <a:endParaRPr lang="en-US"/>
        </a:p>
      </dgm:t>
    </dgm:pt>
    <dgm:pt modelId="{5500FCC2-FDA3-474F-A386-7B60828843B7}" type="sibTrans" cxnId="{F1BAB634-AD06-5640-8CA3-987CCE6BD24D}">
      <dgm:prSet/>
      <dgm:spPr/>
      <dgm:t>
        <a:bodyPr/>
        <a:lstStyle/>
        <a:p>
          <a:endParaRPr lang="en-US"/>
        </a:p>
      </dgm:t>
    </dgm:pt>
    <dgm:pt modelId="{DABD16BE-EC43-0E4D-A971-768A69988F31}">
      <dgm:prSet/>
      <dgm:spPr/>
      <dgm:t>
        <a:bodyPr/>
        <a:lstStyle/>
        <a:p>
          <a:r>
            <a:rPr lang="en-US"/>
            <a:t>Athletics</a:t>
          </a:r>
        </a:p>
      </dgm:t>
    </dgm:pt>
    <dgm:pt modelId="{4F68F14A-9DC3-E644-93BB-9D275E6AA1CA}" type="parTrans" cxnId="{614BDD29-9186-FF48-882C-43D8DCEAE7D5}">
      <dgm:prSet/>
      <dgm:spPr/>
      <dgm:t>
        <a:bodyPr/>
        <a:lstStyle/>
        <a:p>
          <a:endParaRPr lang="en-US"/>
        </a:p>
      </dgm:t>
    </dgm:pt>
    <dgm:pt modelId="{BDB33ACC-5752-474A-9296-22C745DB0785}" type="sibTrans" cxnId="{614BDD29-9186-FF48-882C-43D8DCEAE7D5}">
      <dgm:prSet/>
      <dgm:spPr/>
      <dgm:t>
        <a:bodyPr/>
        <a:lstStyle/>
        <a:p>
          <a:endParaRPr lang="en-US"/>
        </a:p>
      </dgm:t>
    </dgm:pt>
    <dgm:pt modelId="{B406E42F-F92A-3247-A400-EA34338781A7}">
      <dgm:prSet/>
      <dgm:spPr/>
      <dgm:t>
        <a:bodyPr/>
        <a:lstStyle/>
        <a:p>
          <a:r>
            <a:rPr lang="en-US"/>
            <a:t>Coaches</a:t>
          </a:r>
        </a:p>
      </dgm:t>
    </dgm:pt>
    <dgm:pt modelId="{84340932-F623-C045-9721-5F19546A3169}" type="parTrans" cxnId="{C8840AC9-6D78-B145-9FEB-3C9B17195DC1}">
      <dgm:prSet/>
      <dgm:spPr/>
      <dgm:t>
        <a:bodyPr/>
        <a:lstStyle/>
        <a:p>
          <a:endParaRPr lang="en-US"/>
        </a:p>
      </dgm:t>
    </dgm:pt>
    <dgm:pt modelId="{C9216C94-12EB-DD47-A3CA-B4B4EEF55AA3}" type="sibTrans" cxnId="{C8840AC9-6D78-B145-9FEB-3C9B17195DC1}">
      <dgm:prSet/>
      <dgm:spPr/>
      <dgm:t>
        <a:bodyPr/>
        <a:lstStyle/>
        <a:p>
          <a:endParaRPr lang="en-US"/>
        </a:p>
      </dgm:t>
    </dgm:pt>
    <dgm:pt modelId="{CA36FACA-436A-1B4A-A30E-5C4AA4C461E0}">
      <dgm:prSet/>
      <dgm:spPr/>
      <dgm:t>
        <a:bodyPr/>
        <a:lstStyle/>
        <a:p>
          <a:r>
            <a:rPr lang="en-US"/>
            <a:t>Altar Servers</a:t>
          </a:r>
        </a:p>
      </dgm:t>
    </dgm:pt>
    <dgm:pt modelId="{AA1D332D-8230-9A4A-8659-CA680B8AFCD6}" type="parTrans" cxnId="{06DCA3C3-E5A5-794D-9054-B6826F782F03}">
      <dgm:prSet/>
      <dgm:spPr/>
      <dgm:t>
        <a:bodyPr/>
        <a:lstStyle/>
        <a:p>
          <a:endParaRPr lang="en-US"/>
        </a:p>
      </dgm:t>
    </dgm:pt>
    <dgm:pt modelId="{69E6B2AC-8107-274F-9A2F-2DF784C4AC85}" type="sibTrans" cxnId="{06DCA3C3-E5A5-794D-9054-B6826F782F03}">
      <dgm:prSet/>
      <dgm:spPr/>
      <dgm:t>
        <a:bodyPr/>
        <a:lstStyle/>
        <a:p>
          <a:endParaRPr lang="en-US"/>
        </a:p>
      </dgm:t>
    </dgm:pt>
    <dgm:pt modelId="{F716897A-09B0-D245-B6E2-82A71E34D0B7}">
      <dgm:prSet/>
      <dgm:spPr/>
      <dgm:t>
        <a:bodyPr/>
        <a:lstStyle/>
        <a:p>
          <a:r>
            <a:rPr lang="en-US"/>
            <a:t>Altar Captains</a:t>
          </a:r>
        </a:p>
      </dgm:t>
    </dgm:pt>
    <dgm:pt modelId="{59100B67-2988-BF41-83B4-7F071F168A6F}" type="parTrans" cxnId="{600B863E-3687-1A4F-8D91-EEC96D346BF7}">
      <dgm:prSet/>
      <dgm:spPr/>
      <dgm:t>
        <a:bodyPr/>
        <a:lstStyle/>
        <a:p>
          <a:endParaRPr lang="en-US"/>
        </a:p>
      </dgm:t>
    </dgm:pt>
    <dgm:pt modelId="{78DD0870-4C7B-A04B-95BB-2788C11A28BA}" type="sibTrans" cxnId="{600B863E-3687-1A4F-8D91-EEC96D346BF7}">
      <dgm:prSet/>
      <dgm:spPr/>
      <dgm:t>
        <a:bodyPr/>
        <a:lstStyle/>
        <a:p>
          <a:endParaRPr lang="en-US"/>
        </a:p>
      </dgm:t>
    </dgm:pt>
    <dgm:pt modelId="{1E9F142A-AF0D-3648-8895-DDEB33D3C7E5}" type="pres">
      <dgm:prSet presAssocID="{AA6883DF-A1BC-4947-AF6A-5C5F75AC23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FD4A61B-3C08-BE48-810D-B7C0D5C2FAFE}" type="pres">
      <dgm:prSet presAssocID="{8AF1C7CC-D885-F847-8BC8-249DE99C365E}" presName="hierRoot1" presStyleCnt="0">
        <dgm:presLayoutVars>
          <dgm:hierBranch val="init"/>
        </dgm:presLayoutVars>
      </dgm:prSet>
      <dgm:spPr/>
    </dgm:pt>
    <dgm:pt modelId="{8EB7E2D8-B6A5-D94F-ACD5-66C12A3DA79C}" type="pres">
      <dgm:prSet presAssocID="{8AF1C7CC-D885-F847-8BC8-249DE99C365E}" presName="rootComposite1" presStyleCnt="0"/>
      <dgm:spPr/>
    </dgm:pt>
    <dgm:pt modelId="{E57CCF70-2397-9B40-B20C-ED6C04ED910E}" type="pres">
      <dgm:prSet presAssocID="{8AF1C7CC-D885-F847-8BC8-249DE99C365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1E7C50-CBD5-3D45-8DEC-58F2BC549AC1}" type="pres">
      <dgm:prSet presAssocID="{8AF1C7CC-D885-F847-8BC8-249DE99C365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0D86C52-2797-EE48-A994-61CB897BD336}" type="pres">
      <dgm:prSet presAssocID="{8AF1C7CC-D885-F847-8BC8-249DE99C365E}" presName="hierChild2" presStyleCnt="0"/>
      <dgm:spPr/>
    </dgm:pt>
    <dgm:pt modelId="{103B8DCF-2EE8-B244-A34E-1879B07C0FA4}" type="pres">
      <dgm:prSet presAssocID="{E8DFDD00-9218-0A44-A5E5-473BD83B5018}" presName="Name37" presStyleLbl="parChTrans1D2" presStyleIdx="0" presStyleCnt="8"/>
      <dgm:spPr/>
      <dgm:t>
        <a:bodyPr/>
        <a:lstStyle/>
        <a:p>
          <a:endParaRPr lang="en-US"/>
        </a:p>
      </dgm:t>
    </dgm:pt>
    <dgm:pt modelId="{D877EF4D-E158-A14A-8A07-F8000C233B52}" type="pres">
      <dgm:prSet presAssocID="{B806231F-B423-F140-8E15-28287E22B4BE}" presName="hierRoot2" presStyleCnt="0">
        <dgm:presLayoutVars>
          <dgm:hierBranch val="init"/>
        </dgm:presLayoutVars>
      </dgm:prSet>
      <dgm:spPr/>
    </dgm:pt>
    <dgm:pt modelId="{0EEA54A1-6CA8-AA4C-BE07-1A48CF237E10}" type="pres">
      <dgm:prSet presAssocID="{B806231F-B423-F140-8E15-28287E22B4BE}" presName="rootComposite" presStyleCnt="0"/>
      <dgm:spPr/>
    </dgm:pt>
    <dgm:pt modelId="{18EE6EC9-08D7-BE4C-8057-2124238F3607}" type="pres">
      <dgm:prSet presAssocID="{B806231F-B423-F140-8E15-28287E22B4BE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511B5D-A822-5B4B-B81B-A590579F81BB}" type="pres">
      <dgm:prSet presAssocID="{B806231F-B423-F140-8E15-28287E22B4BE}" presName="rootConnector" presStyleLbl="node2" presStyleIdx="0" presStyleCnt="8"/>
      <dgm:spPr/>
      <dgm:t>
        <a:bodyPr/>
        <a:lstStyle/>
        <a:p>
          <a:endParaRPr lang="en-US"/>
        </a:p>
      </dgm:t>
    </dgm:pt>
    <dgm:pt modelId="{DA4E633B-8B4E-E643-958A-47A0DB993986}" type="pres">
      <dgm:prSet presAssocID="{B806231F-B423-F140-8E15-28287E22B4BE}" presName="hierChild4" presStyleCnt="0"/>
      <dgm:spPr/>
    </dgm:pt>
    <dgm:pt modelId="{6347C470-F43D-4141-8A06-2CE2AB87ED4A}" type="pres">
      <dgm:prSet presAssocID="{83564C1B-45FD-754A-A7BC-B1794D4031C8}" presName="Name37" presStyleLbl="parChTrans1D3" presStyleIdx="0" presStyleCnt="8"/>
      <dgm:spPr/>
      <dgm:t>
        <a:bodyPr/>
        <a:lstStyle/>
        <a:p>
          <a:endParaRPr lang="en-US"/>
        </a:p>
      </dgm:t>
    </dgm:pt>
    <dgm:pt modelId="{E23B600A-DD03-0647-AFB4-A29BAB3737A9}" type="pres">
      <dgm:prSet presAssocID="{464354DA-467B-8C42-8CAA-139BC2D9861B}" presName="hierRoot2" presStyleCnt="0">
        <dgm:presLayoutVars>
          <dgm:hierBranch val="init"/>
        </dgm:presLayoutVars>
      </dgm:prSet>
      <dgm:spPr/>
    </dgm:pt>
    <dgm:pt modelId="{00E0CD29-155A-0F48-A59F-89DD1E2D1206}" type="pres">
      <dgm:prSet presAssocID="{464354DA-467B-8C42-8CAA-139BC2D9861B}" presName="rootComposite" presStyleCnt="0"/>
      <dgm:spPr/>
    </dgm:pt>
    <dgm:pt modelId="{20DA069E-9101-8246-A17C-EE340CF0B224}" type="pres">
      <dgm:prSet presAssocID="{464354DA-467B-8C42-8CAA-139BC2D9861B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2ECC9F-DEA2-B941-A56F-7910430165FE}" type="pres">
      <dgm:prSet presAssocID="{464354DA-467B-8C42-8CAA-139BC2D9861B}" presName="rootConnector" presStyleLbl="node3" presStyleIdx="0" presStyleCnt="8"/>
      <dgm:spPr/>
      <dgm:t>
        <a:bodyPr/>
        <a:lstStyle/>
        <a:p>
          <a:endParaRPr lang="en-US"/>
        </a:p>
      </dgm:t>
    </dgm:pt>
    <dgm:pt modelId="{1A2AB652-E49B-BF47-B6F6-BFEA2823E6E6}" type="pres">
      <dgm:prSet presAssocID="{464354DA-467B-8C42-8CAA-139BC2D9861B}" presName="hierChild4" presStyleCnt="0"/>
      <dgm:spPr/>
    </dgm:pt>
    <dgm:pt modelId="{03FD6570-B847-0245-ACAD-036C03A668A9}" type="pres">
      <dgm:prSet presAssocID="{F4672BE4-AC57-1241-AD3D-C8E9DB268F10}" presName="Name37" presStyleLbl="parChTrans1D4" presStyleIdx="0" presStyleCnt="1"/>
      <dgm:spPr/>
      <dgm:t>
        <a:bodyPr/>
        <a:lstStyle/>
        <a:p>
          <a:endParaRPr lang="en-US"/>
        </a:p>
      </dgm:t>
    </dgm:pt>
    <dgm:pt modelId="{D0B8E82C-0C09-1C47-AF36-88A1FBEBC8C4}" type="pres">
      <dgm:prSet presAssocID="{F1D3EE0A-393F-C046-977A-744ED5F08C32}" presName="hierRoot2" presStyleCnt="0">
        <dgm:presLayoutVars>
          <dgm:hierBranch val="init"/>
        </dgm:presLayoutVars>
      </dgm:prSet>
      <dgm:spPr/>
    </dgm:pt>
    <dgm:pt modelId="{6FDC7C49-3A28-4145-91C5-B81550A8E519}" type="pres">
      <dgm:prSet presAssocID="{F1D3EE0A-393F-C046-977A-744ED5F08C32}" presName="rootComposite" presStyleCnt="0"/>
      <dgm:spPr/>
    </dgm:pt>
    <dgm:pt modelId="{AD77CD20-91BD-5047-86D1-C3030412A63D}" type="pres">
      <dgm:prSet presAssocID="{F1D3EE0A-393F-C046-977A-744ED5F08C32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E86355-ADCC-3644-8779-ABA438C9FF80}" type="pres">
      <dgm:prSet presAssocID="{F1D3EE0A-393F-C046-977A-744ED5F08C32}" presName="rootConnector" presStyleLbl="node4" presStyleIdx="0" presStyleCnt="1"/>
      <dgm:spPr/>
      <dgm:t>
        <a:bodyPr/>
        <a:lstStyle/>
        <a:p>
          <a:endParaRPr lang="en-US"/>
        </a:p>
      </dgm:t>
    </dgm:pt>
    <dgm:pt modelId="{DCA9D603-BB10-E74E-9A79-4C4A116DFDDE}" type="pres">
      <dgm:prSet presAssocID="{F1D3EE0A-393F-C046-977A-744ED5F08C32}" presName="hierChild4" presStyleCnt="0"/>
      <dgm:spPr/>
    </dgm:pt>
    <dgm:pt modelId="{14AEC21D-0FF6-2541-99A4-DC773307BD5F}" type="pres">
      <dgm:prSet presAssocID="{F1D3EE0A-393F-C046-977A-744ED5F08C32}" presName="hierChild5" presStyleCnt="0"/>
      <dgm:spPr/>
    </dgm:pt>
    <dgm:pt modelId="{0DDE065D-04D7-0542-8A72-8AC866842A47}" type="pres">
      <dgm:prSet presAssocID="{464354DA-467B-8C42-8CAA-139BC2D9861B}" presName="hierChild5" presStyleCnt="0"/>
      <dgm:spPr/>
    </dgm:pt>
    <dgm:pt modelId="{9CFD20A9-779F-4744-B0FF-C629114543EC}" type="pres">
      <dgm:prSet presAssocID="{B806231F-B423-F140-8E15-28287E22B4BE}" presName="hierChild5" presStyleCnt="0"/>
      <dgm:spPr/>
    </dgm:pt>
    <dgm:pt modelId="{F3F8EF02-90AD-7441-8469-6F5A2A6EFAF7}" type="pres">
      <dgm:prSet presAssocID="{35A277B5-E9C0-0948-9A16-8739167DFF3C}" presName="Name37" presStyleLbl="parChTrans1D2" presStyleIdx="1" presStyleCnt="8"/>
      <dgm:spPr/>
      <dgm:t>
        <a:bodyPr/>
        <a:lstStyle/>
        <a:p>
          <a:endParaRPr lang="en-US"/>
        </a:p>
      </dgm:t>
    </dgm:pt>
    <dgm:pt modelId="{B366B92D-F5AA-DF43-9F99-E3DEAC74F466}" type="pres">
      <dgm:prSet presAssocID="{0150E908-4442-E640-B37B-A8610EAA75FE}" presName="hierRoot2" presStyleCnt="0">
        <dgm:presLayoutVars>
          <dgm:hierBranch val="init"/>
        </dgm:presLayoutVars>
      </dgm:prSet>
      <dgm:spPr/>
    </dgm:pt>
    <dgm:pt modelId="{44E848AE-5421-0940-8A36-E281A3FC8D1A}" type="pres">
      <dgm:prSet presAssocID="{0150E908-4442-E640-B37B-A8610EAA75FE}" presName="rootComposite" presStyleCnt="0"/>
      <dgm:spPr/>
    </dgm:pt>
    <dgm:pt modelId="{565043E4-0EE1-5E4A-9F1E-21A6D01647DF}" type="pres">
      <dgm:prSet presAssocID="{0150E908-4442-E640-B37B-A8610EAA75FE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F7330B-C842-4C49-A5CA-EC4E52730B6D}" type="pres">
      <dgm:prSet presAssocID="{0150E908-4442-E640-B37B-A8610EAA75FE}" presName="rootConnector" presStyleLbl="node2" presStyleIdx="1" presStyleCnt="8"/>
      <dgm:spPr/>
      <dgm:t>
        <a:bodyPr/>
        <a:lstStyle/>
        <a:p>
          <a:endParaRPr lang="en-US"/>
        </a:p>
      </dgm:t>
    </dgm:pt>
    <dgm:pt modelId="{B5CA1C44-2B3E-8F43-8080-63359FE7CB6F}" type="pres">
      <dgm:prSet presAssocID="{0150E908-4442-E640-B37B-A8610EAA75FE}" presName="hierChild4" presStyleCnt="0"/>
      <dgm:spPr/>
    </dgm:pt>
    <dgm:pt modelId="{A56C9A86-2810-714F-9CB5-ADC04D28AF77}" type="pres">
      <dgm:prSet presAssocID="{B315CEBD-97A3-2F4F-B80B-AA3C801E83D8}" presName="Name37" presStyleLbl="parChTrans1D3" presStyleIdx="1" presStyleCnt="8"/>
      <dgm:spPr/>
      <dgm:t>
        <a:bodyPr/>
        <a:lstStyle/>
        <a:p>
          <a:endParaRPr lang="en-US"/>
        </a:p>
      </dgm:t>
    </dgm:pt>
    <dgm:pt modelId="{D12122BC-BE16-244C-BA38-AC93995F40BE}" type="pres">
      <dgm:prSet presAssocID="{F4D9BABB-4C40-284A-805A-0E474F618B69}" presName="hierRoot2" presStyleCnt="0">
        <dgm:presLayoutVars>
          <dgm:hierBranch val="init"/>
        </dgm:presLayoutVars>
      </dgm:prSet>
      <dgm:spPr/>
    </dgm:pt>
    <dgm:pt modelId="{829644AC-2C9A-B34C-A0E3-2FC272FB657A}" type="pres">
      <dgm:prSet presAssocID="{F4D9BABB-4C40-284A-805A-0E474F618B69}" presName="rootComposite" presStyleCnt="0"/>
      <dgm:spPr/>
    </dgm:pt>
    <dgm:pt modelId="{1E7A31C7-CD85-2D42-ACE3-6562CDFC4F9E}" type="pres">
      <dgm:prSet presAssocID="{F4D9BABB-4C40-284A-805A-0E474F618B69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60F27B-8498-3347-A8EE-4F97185CDB1C}" type="pres">
      <dgm:prSet presAssocID="{F4D9BABB-4C40-284A-805A-0E474F618B69}" presName="rootConnector" presStyleLbl="node3" presStyleIdx="1" presStyleCnt="8"/>
      <dgm:spPr/>
      <dgm:t>
        <a:bodyPr/>
        <a:lstStyle/>
        <a:p>
          <a:endParaRPr lang="en-US"/>
        </a:p>
      </dgm:t>
    </dgm:pt>
    <dgm:pt modelId="{4F50FBB7-C197-E34A-8A33-5B17059D7B57}" type="pres">
      <dgm:prSet presAssocID="{F4D9BABB-4C40-284A-805A-0E474F618B69}" presName="hierChild4" presStyleCnt="0"/>
      <dgm:spPr/>
    </dgm:pt>
    <dgm:pt modelId="{9AD8AF5C-9F41-D145-8D02-B9EE28B5527E}" type="pres">
      <dgm:prSet presAssocID="{F4D9BABB-4C40-284A-805A-0E474F618B69}" presName="hierChild5" presStyleCnt="0"/>
      <dgm:spPr/>
    </dgm:pt>
    <dgm:pt modelId="{4EC7F4A2-3C7F-FB4B-A818-8AF86C7BED27}" type="pres">
      <dgm:prSet presAssocID="{0150E908-4442-E640-B37B-A8610EAA75FE}" presName="hierChild5" presStyleCnt="0"/>
      <dgm:spPr/>
    </dgm:pt>
    <dgm:pt modelId="{1FD1526E-9403-1C4E-AC36-883DC04270A4}" type="pres">
      <dgm:prSet presAssocID="{02FBB09F-B3A4-CC4F-989D-DC610D56E3BD}" presName="Name37" presStyleLbl="parChTrans1D2" presStyleIdx="2" presStyleCnt="8"/>
      <dgm:spPr/>
      <dgm:t>
        <a:bodyPr/>
        <a:lstStyle/>
        <a:p>
          <a:endParaRPr lang="en-US"/>
        </a:p>
      </dgm:t>
    </dgm:pt>
    <dgm:pt modelId="{248B5A36-9328-FC4F-AB0E-819195DAB04A}" type="pres">
      <dgm:prSet presAssocID="{B25A79C7-3193-894B-9941-A9510708F02E}" presName="hierRoot2" presStyleCnt="0">
        <dgm:presLayoutVars>
          <dgm:hierBranch val="init"/>
        </dgm:presLayoutVars>
      </dgm:prSet>
      <dgm:spPr/>
    </dgm:pt>
    <dgm:pt modelId="{52D8B1E0-85A1-3C42-A5CD-4C999C08F656}" type="pres">
      <dgm:prSet presAssocID="{B25A79C7-3193-894B-9941-A9510708F02E}" presName="rootComposite" presStyleCnt="0"/>
      <dgm:spPr/>
    </dgm:pt>
    <dgm:pt modelId="{5AE11BB6-700B-604D-97D5-CAAD2288400C}" type="pres">
      <dgm:prSet presAssocID="{B25A79C7-3193-894B-9941-A9510708F02E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078F6D-996E-064F-B226-ED1050820F18}" type="pres">
      <dgm:prSet presAssocID="{B25A79C7-3193-894B-9941-A9510708F02E}" presName="rootConnector" presStyleLbl="node2" presStyleIdx="2" presStyleCnt="8"/>
      <dgm:spPr/>
      <dgm:t>
        <a:bodyPr/>
        <a:lstStyle/>
        <a:p>
          <a:endParaRPr lang="en-US"/>
        </a:p>
      </dgm:t>
    </dgm:pt>
    <dgm:pt modelId="{F309E0BE-A441-6941-AE57-3667479BB0F1}" type="pres">
      <dgm:prSet presAssocID="{B25A79C7-3193-894B-9941-A9510708F02E}" presName="hierChild4" presStyleCnt="0"/>
      <dgm:spPr/>
    </dgm:pt>
    <dgm:pt modelId="{A839E597-B6FB-1545-8244-743B6E1A0C27}" type="pres">
      <dgm:prSet presAssocID="{3C0A49E3-EEFC-5045-88B4-D2D759954335}" presName="Name37" presStyleLbl="parChTrans1D3" presStyleIdx="2" presStyleCnt="8"/>
      <dgm:spPr/>
      <dgm:t>
        <a:bodyPr/>
        <a:lstStyle/>
        <a:p>
          <a:endParaRPr lang="en-US"/>
        </a:p>
      </dgm:t>
    </dgm:pt>
    <dgm:pt modelId="{737E24EC-680F-1648-8AE7-567703CD12DF}" type="pres">
      <dgm:prSet presAssocID="{CA3E7B44-3BD8-2E43-9FEC-0C8BC62CC036}" presName="hierRoot2" presStyleCnt="0">
        <dgm:presLayoutVars>
          <dgm:hierBranch val="init"/>
        </dgm:presLayoutVars>
      </dgm:prSet>
      <dgm:spPr/>
    </dgm:pt>
    <dgm:pt modelId="{83314A8F-7631-BF42-8849-984B1A444B94}" type="pres">
      <dgm:prSet presAssocID="{CA3E7B44-3BD8-2E43-9FEC-0C8BC62CC036}" presName="rootComposite" presStyleCnt="0"/>
      <dgm:spPr/>
    </dgm:pt>
    <dgm:pt modelId="{668775E5-B17A-6C41-B5DA-6E300F61A4FA}" type="pres">
      <dgm:prSet presAssocID="{CA3E7B44-3BD8-2E43-9FEC-0C8BC62CC036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BB589-B206-FE4F-83BC-7A063D48E0F2}" type="pres">
      <dgm:prSet presAssocID="{CA3E7B44-3BD8-2E43-9FEC-0C8BC62CC036}" presName="rootConnector" presStyleLbl="node3" presStyleIdx="2" presStyleCnt="8"/>
      <dgm:spPr/>
      <dgm:t>
        <a:bodyPr/>
        <a:lstStyle/>
        <a:p>
          <a:endParaRPr lang="en-US"/>
        </a:p>
      </dgm:t>
    </dgm:pt>
    <dgm:pt modelId="{CC6411B7-E766-3442-B3D6-4558435BDEF5}" type="pres">
      <dgm:prSet presAssocID="{CA3E7B44-3BD8-2E43-9FEC-0C8BC62CC036}" presName="hierChild4" presStyleCnt="0"/>
      <dgm:spPr/>
    </dgm:pt>
    <dgm:pt modelId="{45272F1C-94C2-D043-AF84-6D5AF055159A}" type="pres">
      <dgm:prSet presAssocID="{CA3E7B44-3BD8-2E43-9FEC-0C8BC62CC036}" presName="hierChild5" presStyleCnt="0"/>
      <dgm:spPr/>
    </dgm:pt>
    <dgm:pt modelId="{D237ACBA-18E0-3C43-BB95-C668256A5783}" type="pres">
      <dgm:prSet presAssocID="{B25A79C7-3193-894B-9941-A9510708F02E}" presName="hierChild5" presStyleCnt="0"/>
      <dgm:spPr/>
    </dgm:pt>
    <dgm:pt modelId="{E9C5BB5E-39F3-B24C-8EC0-C55B711A8062}" type="pres">
      <dgm:prSet presAssocID="{3CA102B6-2DE9-D446-A5D3-D498381871ED}" presName="Name37" presStyleLbl="parChTrans1D2" presStyleIdx="3" presStyleCnt="8"/>
      <dgm:spPr/>
      <dgm:t>
        <a:bodyPr/>
        <a:lstStyle/>
        <a:p>
          <a:endParaRPr lang="en-US"/>
        </a:p>
      </dgm:t>
    </dgm:pt>
    <dgm:pt modelId="{B4AD6B3B-0B1A-294C-8A2E-191F90AFDBD2}" type="pres">
      <dgm:prSet presAssocID="{8EB35897-415E-2E44-8357-F5285107711A}" presName="hierRoot2" presStyleCnt="0">
        <dgm:presLayoutVars>
          <dgm:hierBranch val="init"/>
        </dgm:presLayoutVars>
      </dgm:prSet>
      <dgm:spPr/>
    </dgm:pt>
    <dgm:pt modelId="{1CF07827-8111-E24C-A318-6F6BE905DC24}" type="pres">
      <dgm:prSet presAssocID="{8EB35897-415E-2E44-8357-F5285107711A}" presName="rootComposite" presStyleCnt="0"/>
      <dgm:spPr/>
    </dgm:pt>
    <dgm:pt modelId="{8CCF0B01-40E3-6349-995E-5326E6682711}" type="pres">
      <dgm:prSet presAssocID="{8EB35897-415E-2E44-8357-F5285107711A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FA03B6-E715-4543-93CA-5DEB77471EB6}" type="pres">
      <dgm:prSet presAssocID="{8EB35897-415E-2E44-8357-F5285107711A}" presName="rootConnector" presStyleLbl="node2" presStyleIdx="3" presStyleCnt="8"/>
      <dgm:spPr/>
      <dgm:t>
        <a:bodyPr/>
        <a:lstStyle/>
        <a:p>
          <a:endParaRPr lang="en-US"/>
        </a:p>
      </dgm:t>
    </dgm:pt>
    <dgm:pt modelId="{EB13380D-9E1B-0647-94CB-4991FC39904E}" type="pres">
      <dgm:prSet presAssocID="{8EB35897-415E-2E44-8357-F5285107711A}" presName="hierChild4" presStyleCnt="0"/>
      <dgm:spPr/>
    </dgm:pt>
    <dgm:pt modelId="{22FFBD06-7387-3546-BB67-A19969D7C688}" type="pres">
      <dgm:prSet presAssocID="{FA2FFE17-3BEC-F64C-86C6-ABDE37397369}" presName="Name37" presStyleLbl="parChTrans1D3" presStyleIdx="3" presStyleCnt="8"/>
      <dgm:spPr/>
      <dgm:t>
        <a:bodyPr/>
        <a:lstStyle/>
        <a:p>
          <a:endParaRPr lang="en-US"/>
        </a:p>
      </dgm:t>
    </dgm:pt>
    <dgm:pt modelId="{836253A8-E4CF-C944-B40C-DF874C128059}" type="pres">
      <dgm:prSet presAssocID="{7C012C3F-9FBB-2241-962E-D7929BDAD327}" presName="hierRoot2" presStyleCnt="0">
        <dgm:presLayoutVars>
          <dgm:hierBranch val="init"/>
        </dgm:presLayoutVars>
      </dgm:prSet>
      <dgm:spPr/>
    </dgm:pt>
    <dgm:pt modelId="{C0030758-26D4-074D-B9A1-C738AAD6CF0D}" type="pres">
      <dgm:prSet presAssocID="{7C012C3F-9FBB-2241-962E-D7929BDAD327}" presName="rootComposite" presStyleCnt="0"/>
      <dgm:spPr/>
    </dgm:pt>
    <dgm:pt modelId="{3ED96EEC-E1F8-A743-96B5-AC68A90E5CF1}" type="pres">
      <dgm:prSet presAssocID="{7C012C3F-9FBB-2241-962E-D7929BDAD327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C416BF-D5F5-0A45-B3D1-B34C4037606F}" type="pres">
      <dgm:prSet presAssocID="{7C012C3F-9FBB-2241-962E-D7929BDAD327}" presName="rootConnector" presStyleLbl="node3" presStyleIdx="3" presStyleCnt="8"/>
      <dgm:spPr/>
      <dgm:t>
        <a:bodyPr/>
        <a:lstStyle/>
        <a:p>
          <a:endParaRPr lang="en-US"/>
        </a:p>
      </dgm:t>
    </dgm:pt>
    <dgm:pt modelId="{D0B9918A-0EC8-5247-9181-6F43A631F8C5}" type="pres">
      <dgm:prSet presAssocID="{7C012C3F-9FBB-2241-962E-D7929BDAD327}" presName="hierChild4" presStyleCnt="0"/>
      <dgm:spPr/>
    </dgm:pt>
    <dgm:pt modelId="{65EFCBF3-7390-9244-91DF-311B3AD064AF}" type="pres">
      <dgm:prSet presAssocID="{7C012C3F-9FBB-2241-962E-D7929BDAD327}" presName="hierChild5" presStyleCnt="0"/>
      <dgm:spPr/>
    </dgm:pt>
    <dgm:pt modelId="{1AF30492-CFC3-3C40-87C8-4823114376E6}" type="pres">
      <dgm:prSet presAssocID="{8EB35897-415E-2E44-8357-F5285107711A}" presName="hierChild5" presStyleCnt="0"/>
      <dgm:spPr/>
    </dgm:pt>
    <dgm:pt modelId="{E2BB2DF7-9C04-BE48-8977-37997C121583}" type="pres">
      <dgm:prSet presAssocID="{D2EC6CBF-FB70-B84E-A103-6B34F743B825}" presName="Name37" presStyleLbl="parChTrans1D2" presStyleIdx="4" presStyleCnt="8"/>
      <dgm:spPr/>
      <dgm:t>
        <a:bodyPr/>
        <a:lstStyle/>
        <a:p>
          <a:endParaRPr lang="en-US"/>
        </a:p>
      </dgm:t>
    </dgm:pt>
    <dgm:pt modelId="{20456E13-A285-3B44-A74D-99FF2655DA9B}" type="pres">
      <dgm:prSet presAssocID="{DCCE0162-065E-324A-95BC-7B494659D9B8}" presName="hierRoot2" presStyleCnt="0">
        <dgm:presLayoutVars>
          <dgm:hierBranch val="init"/>
        </dgm:presLayoutVars>
      </dgm:prSet>
      <dgm:spPr/>
    </dgm:pt>
    <dgm:pt modelId="{5343EDE0-E2FF-D54B-9246-8C5B6A5FCED2}" type="pres">
      <dgm:prSet presAssocID="{DCCE0162-065E-324A-95BC-7B494659D9B8}" presName="rootComposite" presStyleCnt="0"/>
      <dgm:spPr/>
    </dgm:pt>
    <dgm:pt modelId="{0F39C2B9-81B6-3747-B48C-74B8E725823A}" type="pres">
      <dgm:prSet presAssocID="{DCCE0162-065E-324A-95BC-7B494659D9B8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72983A-9F52-574C-8DBC-213B5C407384}" type="pres">
      <dgm:prSet presAssocID="{DCCE0162-065E-324A-95BC-7B494659D9B8}" presName="rootConnector" presStyleLbl="node2" presStyleIdx="4" presStyleCnt="8"/>
      <dgm:spPr/>
      <dgm:t>
        <a:bodyPr/>
        <a:lstStyle/>
        <a:p>
          <a:endParaRPr lang="en-US"/>
        </a:p>
      </dgm:t>
    </dgm:pt>
    <dgm:pt modelId="{C052E38E-BB72-A544-B96F-A7F3DD566BFB}" type="pres">
      <dgm:prSet presAssocID="{DCCE0162-065E-324A-95BC-7B494659D9B8}" presName="hierChild4" presStyleCnt="0"/>
      <dgm:spPr/>
    </dgm:pt>
    <dgm:pt modelId="{9388F4B1-639B-F24B-ABB1-5F07E4BEF2D9}" type="pres">
      <dgm:prSet presAssocID="{9067BD42-C43D-6243-9AD2-2E33AE26DCD1}" presName="Name37" presStyleLbl="parChTrans1D3" presStyleIdx="4" presStyleCnt="8"/>
      <dgm:spPr/>
      <dgm:t>
        <a:bodyPr/>
        <a:lstStyle/>
        <a:p>
          <a:endParaRPr lang="en-US"/>
        </a:p>
      </dgm:t>
    </dgm:pt>
    <dgm:pt modelId="{3429523B-3C67-7A48-B0E9-DB7754395B96}" type="pres">
      <dgm:prSet presAssocID="{0D65EEFF-6A59-D042-B4F8-51655FA2B066}" presName="hierRoot2" presStyleCnt="0">
        <dgm:presLayoutVars>
          <dgm:hierBranch val="init"/>
        </dgm:presLayoutVars>
      </dgm:prSet>
      <dgm:spPr/>
    </dgm:pt>
    <dgm:pt modelId="{2CBA7DE8-8EE5-1146-8AE7-0A5D770614D8}" type="pres">
      <dgm:prSet presAssocID="{0D65EEFF-6A59-D042-B4F8-51655FA2B066}" presName="rootComposite" presStyleCnt="0"/>
      <dgm:spPr/>
    </dgm:pt>
    <dgm:pt modelId="{5B586A69-5307-BF45-8870-B80B489C3101}" type="pres">
      <dgm:prSet presAssocID="{0D65EEFF-6A59-D042-B4F8-51655FA2B066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7DD8D2-652E-8542-8762-CBA110588163}" type="pres">
      <dgm:prSet presAssocID="{0D65EEFF-6A59-D042-B4F8-51655FA2B066}" presName="rootConnector" presStyleLbl="node3" presStyleIdx="4" presStyleCnt="8"/>
      <dgm:spPr/>
      <dgm:t>
        <a:bodyPr/>
        <a:lstStyle/>
        <a:p>
          <a:endParaRPr lang="en-US"/>
        </a:p>
      </dgm:t>
    </dgm:pt>
    <dgm:pt modelId="{52D7A049-150F-4F4E-883E-ABA7329C63BB}" type="pres">
      <dgm:prSet presAssocID="{0D65EEFF-6A59-D042-B4F8-51655FA2B066}" presName="hierChild4" presStyleCnt="0"/>
      <dgm:spPr/>
    </dgm:pt>
    <dgm:pt modelId="{D5D83A02-22EF-3043-A818-A748F49A7C16}" type="pres">
      <dgm:prSet presAssocID="{0D65EEFF-6A59-D042-B4F8-51655FA2B066}" presName="hierChild5" presStyleCnt="0"/>
      <dgm:spPr/>
    </dgm:pt>
    <dgm:pt modelId="{E84ED026-9B62-DC44-A3CE-CBA809F30AFA}" type="pres">
      <dgm:prSet presAssocID="{DCCE0162-065E-324A-95BC-7B494659D9B8}" presName="hierChild5" presStyleCnt="0"/>
      <dgm:spPr/>
    </dgm:pt>
    <dgm:pt modelId="{B6B1759E-5339-1F4C-903A-9B5079EEBEF0}" type="pres">
      <dgm:prSet presAssocID="{BC84B619-EA77-7D46-8A97-0F72CA8E41E6}" presName="Name37" presStyleLbl="parChTrans1D2" presStyleIdx="5" presStyleCnt="8"/>
      <dgm:spPr/>
      <dgm:t>
        <a:bodyPr/>
        <a:lstStyle/>
        <a:p>
          <a:endParaRPr lang="en-US"/>
        </a:p>
      </dgm:t>
    </dgm:pt>
    <dgm:pt modelId="{B97469DD-C0AF-4642-A146-BE49ABC4AC5F}" type="pres">
      <dgm:prSet presAssocID="{7B3ED65D-2DED-A048-A585-28A3BD205F3E}" presName="hierRoot2" presStyleCnt="0">
        <dgm:presLayoutVars>
          <dgm:hierBranch val="init"/>
        </dgm:presLayoutVars>
      </dgm:prSet>
      <dgm:spPr/>
    </dgm:pt>
    <dgm:pt modelId="{504C3DF6-83AE-0441-9FDF-CB4382A76E84}" type="pres">
      <dgm:prSet presAssocID="{7B3ED65D-2DED-A048-A585-28A3BD205F3E}" presName="rootComposite" presStyleCnt="0"/>
      <dgm:spPr/>
    </dgm:pt>
    <dgm:pt modelId="{C514B65C-6728-8E4E-BC29-F87A83D69929}" type="pres">
      <dgm:prSet presAssocID="{7B3ED65D-2DED-A048-A585-28A3BD205F3E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531395-7956-4C44-81FF-9553854FF307}" type="pres">
      <dgm:prSet presAssocID="{7B3ED65D-2DED-A048-A585-28A3BD205F3E}" presName="rootConnector" presStyleLbl="node2" presStyleIdx="5" presStyleCnt="8"/>
      <dgm:spPr/>
      <dgm:t>
        <a:bodyPr/>
        <a:lstStyle/>
        <a:p>
          <a:endParaRPr lang="en-US"/>
        </a:p>
      </dgm:t>
    </dgm:pt>
    <dgm:pt modelId="{7874074F-3BC8-D348-B062-B9E1077028AC}" type="pres">
      <dgm:prSet presAssocID="{7B3ED65D-2DED-A048-A585-28A3BD205F3E}" presName="hierChild4" presStyleCnt="0"/>
      <dgm:spPr/>
    </dgm:pt>
    <dgm:pt modelId="{374FE456-63D5-6A4B-89C1-033EF72A9501}" type="pres">
      <dgm:prSet presAssocID="{D4249705-934A-7249-AE7E-4026F6EFC6E6}" presName="Name37" presStyleLbl="parChTrans1D3" presStyleIdx="5" presStyleCnt="8"/>
      <dgm:spPr/>
      <dgm:t>
        <a:bodyPr/>
        <a:lstStyle/>
        <a:p>
          <a:endParaRPr lang="en-US"/>
        </a:p>
      </dgm:t>
    </dgm:pt>
    <dgm:pt modelId="{7EFC45E9-7D9E-FD41-ABDD-7D0B5F3B49BB}" type="pres">
      <dgm:prSet presAssocID="{60A670FB-10F7-0B48-A686-49CDEC664938}" presName="hierRoot2" presStyleCnt="0">
        <dgm:presLayoutVars>
          <dgm:hierBranch val="init"/>
        </dgm:presLayoutVars>
      </dgm:prSet>
      <dgm:spPr/>
    </dgm:pt>
    <dgm:pt modelId="{6C51B062-A846-6945-829D-D23ADB81AB8B}" type="pres">
      <dgm:prSet presAssocID="{60A670FB-10F7-0B48-A686-49CDEC664938}" presName="rootComposite" presStyleCnt="0"/>
      <dgm:spPr/>
    </dgm:pt>
    <dgm:pt modelId="{C1603F5D-0117-6541-A90E-71F5C0F331A7}" type="pres">
      <dgm:prSet presAssocID="{60A670FB-10F7-0B48-A686-49CDEC664938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49D1A3-CF4C-B742-AF43-AE6FDA5C521F}" type="pres">
      <dgm:prSet presAssocID="{60A670FB-10F7-0B48-A686-49CDEC664938}" presName="rootConnector" presStyleLbl="node3" presStyleIdx="5" presStyleCnt="8"/>
      <dgm:spPr/>
      <dgm:t>
        <a:bodyPr/>
        <a:lstStyle/>
        <a:p>
          <a:endParaRPr lang="en-US"/>
        </a:p>
      </dgm:t>
    </dgm:pt>
    <dgm:pt modelId="{3D4C7056-6CE8-DC40-AC16-1C2EC96B2CD7}" type="pres">
      <dgm:prSet presAssocID="{60A670FB-10F7-0B48-A686-49CDEC664938}" presName="hierChild4" presStyleCnt="0"/>
      <dgm:spPr/>
    </dgm:pt>
    <dgm:pt modelId="{D6CB1FF5-D291-D84C-A8DE-9F692CCCC3B9}" type="pres">
      <dgm:prSet presAssocID="{60A670FB-10F7-0B48-A686-49CDEC664938}" presName="hierChild5" presStyleCnt="0"/>
      <dgm:spPr/>
    </dgm:pt>
    <dgm:pt modelId="{284922CC-A2A2-8148-92E6-9896ECD8EB4F}" type="pres">
      <dgm:prSet presAssocID="{7B3ED65D-2DED-A048-A585-28A3BD205F3E}" presName="hierChild5" presStyleCnt="0"/>
      <dgm:spPr/>
    </dgm:pt>
    <dgm:pt modelId="{A4502A9B-C351-D445-A995-A575E6299544}" type="pres">
      <dgm:prSet presAssocID="{4F68F14A-9DC3-E644-93BB-9D275E6AA1CA}" presName="Name37" presStyleLbl="parChTrans1D2" presStyleIdx="6" presStyleCnt="8"/>
      <dgm:spPr/>
      <dgm:t>
        <a:bodyPr/>
        <a:lstStyle/>
        <a:p>
          <a:endParaRPr lang="en-US"/>
        </a:p>
      </dgm:t>
    </dgm:pt>
    <dgm:pt modelId="{DAEDAD4C-5952-7545-9F59-08F5D201CE8D}" type="pres">
      <dgm:prSet presAssocID="{DABD16BE-EC43-0E4D-A971-768A69988F31}" presName="hierRoot2" presStyleCnt="0">
        <dgm:presLayoutVars>
          <dgm:hierBranch val="init"/>
        </dgm:presLayoutVars>
      </dgm:prSet>
      <dgm:spPr/>
    </dgm:pt>
    <dgm:pt modelId="{8771ECA1-D889-CA49-9F1F-4C1871344110}" type="pres">
      <dgm:prSet presAssocID="{DABD16BE-EC43-0E4D-A971-768A69988F31}" presName="rootComposite" presStyleCnt="0"/>
      <dgm:spPr/>
    </dgm:pt>
    <dgm:pt modelId="{7DEC3C5A-CB42-3C4B-97D8-6D87A772B062}" type="pres">
      <dgm:prSet presAssocID="{DABD16BE-EC43-0E4D-A971-768A69988F31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2A3A30-6750-FF4A-AA37-759CBD8C7DA6}" type="pres">
      <dgm:prSet presAssocID="{DABD16BE-EC43-0E4D-A971-768A69988F31}" presName="rootConnector" presStyleLbl="node2" presStyleIdx="6" presStyleCnt="8"/>
      <dgm:spPr/>
      <dgm:t>
        <a:bodyPr/>
        <a:lstStyle/>
        <a:p>
          <a:endParaRPr lang="en-US"/>
        </a:p>
      </dgm:t>
    </dgm:pt>
    <dgm:pt modelId="{55171102-0D10-294C-92C5-5732D99AE653}" type="pres">
      <dgm:prSet presAssocID="{DABD16BE-EC43-0E4D-A971-768A69988F31}" presName="hierChild4" presStyleCnt="0"/>
      <dgm:spPr/>
    </dgm:pt>
    <dgm:pt modelId="{5F70EB34-0CAE-AE4F-9ADB-11C561C61FCC}" type="pres">
      <dgm:prSet presAssocID="{84340932-F623-C045-9721-5F19546A3169}" presName="Name37" presStyleLbl="parChTrans1D3" presStyleIdx="6" presStyleCnt="8"/>
      <dgm:spPr/>
      <dgm:t>
        <a:bodyPr/>
        <a:lstStyle/>
        <a:p>
          <a:endParaRPr lang="en-US"/>
        </a:p>
      </dgm:t>
    </dgm:pt>
    <dgm:pt modelId="{797C4BB2-A99B-5B48-A38D-395C2EFFD831}" type="pres">
      <dgm:prSet presAssocID="{B406E42F-F92A-3247-A400-EA34338781A7}" presName="hierRoot2" presStyleCnt="0">
        <dgm:presLayoutVars>
          <dgm:hierBranch val="init"/>
        </dgm:presLayoutVars>
      </dgm:prSet>
      <dgm:spPr/>
    </dgm:pt>
    <dgm:pt modelId="{7224D2D8-AE2D-8747-9762-415B926712F4}" type="pres">
      <dgm:prSet presAssocID="{B406E42F-F92A-3247-A400-EA34338781A7}" presName="rootComposite" presStyleCnt="0"/>
      <dgm:spPr/>
    </dgm:pt>
    <dgm:pt modelId="{5BD69CF2-30C4-2C4B-AC88-5D42BF439C87}" type="pres">
      <dgm:prSet presAssocID="{B406E42F-F92A-3247-A400-EA34338781A7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72A4DD-026E-9D47-ADD3-BBDAC37316E7}" type="pres">
      <dgm:prSet presAssocID="{B406E42F-F92A-3247-A400-EA34338781A7}" presName="rootConnector" presStyleLbl="node3" presStyleIdx="6" presStyleCnt="8"/>
      <dgm:spPr/>
      <dgm:t>
        <a:bodyPr/>
        <a:lstStyle/>
        <a:p>
          <a:endParaRPr lang="en-US"/>
        </a:p>
      </dgm:t>
    </dgm:pt>
    <dgm:pt modelId="{2D12DED1-F74B-6E4D-9350-3BED7C95DDBE}" type="pres">
      <dgm:prSet presAssocID="{B406E42F-F92A-3247-A400-EA34338781A7}" presName="hierChild4" presStyleCnt="0"/>
      <dgm:spPr/>
    </dgm:pt>
    <dgm:pt modelId="{D27BD3D3-64A8-D341-A587-6688DDA02600}" type="pres">
      <dgm:prSet presAssocID="{B406E42F-F92A-3247-A400-EA34338781A7}" presName="hierChild5" presStyleCnt="0"/>
      <dgm:spPr/>
    </dgm:pt>
    <dgm:pt modelId="{5E14117D-B6E3-F843-AC35-85929BA10455}" type="pres">
      <dgm:prSet presAssocID="{DABD16BE-EC43-0E4D-A971-768A69988F31}" presName="hierChild5" presStyleCnt="0"/>
      <dgm:spPr/>
    </dgm:pt>
    <dgm:pt modelId="{6D7F35C6-7746-204C-B1D6-A4A0FD4599C9}" type="pres">
      <dgm:prSet presAssocID="{AA1D332D-8230-9A4A-8659-CA680B8AFCD6}" presName="Name37" presStyleLbl="parChTrans1D2" presStyleIdx="7" presStyleCnt="8"/>
      <dgm:spPr/>
      <dgm:t>
        <a:bodyPr/>
        <a:lstStyle/>
        <a:p>
          <a:endParaRPr lang="en-US"/>
        </a:p>
      </dgm:t>
    </dgm:pt>
    <dgm:pt modelId="{2478B645-A7BE-0C48-AF5E-5F310866B902}" type="pres">
      <dgm:prSet presAssocID="{CA36FACA-436A-1B4A-A30E-5C4AA4C461E0}" presName="hierRoot2" presStyleCnt="0">
        <dgm:presLayoutVars>
          <dgm:hierBranch val="init"/>
        </dgm:presLayoutVars>
      </dgm:prSet>
      <dgm:spPr/>
    </dgm:pt>
    <dgm:pt modelId="{210DCAB2-E755-CD41-ADC5-6302D54CAC04}" type="pres">
      <dgm:prSet presAssocID="{CA36FACA-436A-1B4A-A30E-5C4AA4C461E0}" presName="rootComposite" presStyleCnt="0"/>
      <dgm:spPr/>
    </dgm:pt>
    <dgm:pt modelId="{183C6884-6DA6-1546-B67A-56F1FC84245F}" type="pres">
      <dgm:prSet presAssocID="{CA36FACA-436A-1B4A-A30E-5C4AA4C461E0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ED523-612C-BE47-AAD6-C1274E218A89}" type="pres">
      <dgm:prSet presAssocID="{CA36FACA-436A-1B4A-A30E-5C4AA4C461E0}" presName="rootConnector" presStyleLbl="node2" presStyleIdx="7" presStyleCnt="8"/>
      <dgm:spPr/>
      <dgm:t>
        <a:bodyPr/>
        <a:lstStyle/>
        <a:p>
          <a:endParaRPr lang="en-US"/>
        </a:p>
      </dgm:t>
    </dgm:pt>
    <dgm:pt modelId="{567CD735-0E7F-8F4F-ABF0-F48F470F8078}" type="pres">
      <dgm:prSet presAssocID="{CA36FACA-436A-1B4A-A30E-5C4AA4C461E0}" presName="hierChild4" presStyleCnt="0"/>
      <dgm:spPr/>
    </dgm:pt>
    <dgm:pt modelId="{49B9CA3A-7772-B348-BDB0-62534FD592D3}" type="pres">
      <dgm:prSet presAssocID="{59100B67-2988-BF41-83B4-7F071F168A6F}" presName="Name37" presStyleLbl="parChTrans1D3" presStyleIdx="7" presStyleCnt="8"/>
      <dgm:spPr/>
      <dgm:t>
        <a:bodyPr/>
        <a:lstStyle/>
        <a:p>
          <a:endParaRPr lang="en-US"/>
        </a:p>
      </dgm:t>
    </dgm:pt>
    <dgm:pt modelId="{54CA3114-6AC7-0243-B475-650C5C7D5D57}" type="pres">
      <dgm:prSet presAssocID="{F716897A-09B0-D245-B6E2-82A71E34D0B7}" presName="hierRoot2" presStyleCnt="0">
        <dgm:presLayoutVars>
          <dgm:hierBranch val="init"/>
        </dgm:presLayoutVars>
      </dgm:prSet>
      <dgm:spPr/>
    </dgm:pt>
    <dgm:pt modelId="{3D7B1653-A153-D846-96F1-F8A62470EEBC}" type="pres">
      <dgm:prSet presAssocID="{F716897A-09B0-D245-B6E2-82A71E34D0B7}" presName="rootComposite" presStyleCnt="0"/>
      <dgm:spPr/>
    </dgm:pt>
    <dgm:pt modelId="{CD1A973F-F578-4F48-9126-959AB76663E0}" type="pres">
      <dgm:prSet presAssocID="{F716897A-09B0-D245-B6E2-82A71E34D0B7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167750-3E6C-ED4D-9D47-56FF6A87E441}" type="pres">
      <dgm:prSet presAssocID="{F716897A-09B0-D245-B6E2-82A71E34D0B7}" presName="rootConnector" presStyleLbl="node3" presStyleIdx="7" presStyleCnt="8"/>
      <dgm:spPr/>
      <dgm:t>
        <a:bodyPr/>
        <a:lstStyle/>
        <a:p>
          <a:endParaRPr lang="en-US"/>
        </a:p>
      </dgm:t>
    </dgm:pt>
    <dgm:pt modelId="{1CCD5A2E-321F-B14F-B639-736462048D85}" type="pres">
      <dgm:prSet presAssocID="{F716897A-09B0-D245-B6E2-82A71E34D0B7}" presName="hierChild4" presStyleCnt="0"/>
      <dgm:spPr/>
    </dgm:pt>
    <dgm:pt modelId="{F78EC0D4-3527-844E-A4A1-0D6DA627196A}" type="pres">
      <dgm:prSet presAssocID="{F716897A-09B0-D245-B6E2-82A71E34D0B7}" presName="hierChild5" presStyleCnt="0"/>
      <dgm:spPr/>
    </dgm:pt>
    <dgm:pt modelId="{516BEAA5-139D-E447-A2EC-50F6F618B607}" type="pres">
      <dgm:prSet presAssocID="{CA36FACA-436A-1B4A-A30E-5C4AA4C461E0}" presName="hierChild5" presStyleCnt="0"/>
      <dgm:spPr/>
    </dgm:pt>
    <dgm:pt modelId="{25F5B7CC-37FC-2B48-BAC2-CF792A9EEA9F}" type="pres">
      <dgm:prSet presAssocID="{8AF1C7CC-D885-F847-8BC8-249DE99C365E}" presName="hierChild3" presStyleCnt="0"/>
      <dgm:spPr/>
    </dgm:pt>
  </dgm:ptLst>
  <dgm:cxnLst>
    <dgm:cxn modelId="{33F60527-7C46-4D4A-A9FB-FFE148FE25FB}" type="presOf" srcId="{B25A79C7-3193-894B-9941-A9510708F02E}" destId="{5AE11BB6-700B-604D-97D5-CAAD2288400C}" srcOrd="0" destOrd="0" presId="urn:microsoft.com/office/officeart/2005/8/layout/orgChart1"/>
    <dgm:cxn modelId="{61305167-D56E-AB4C-98C7-1291A077150D}" srcId="{8AF1C7CC-D885-F847-8BC8-249DE99C365E}" destId="{DCCE0162-065E-324A-95BC-7B494659D9B8}" srcOrd="4" destOrd="0" parTransId="{D2EC6CBF-FB70-B84E-A103-6B34F743B825}" sibTransId="{F8410EB3-C1AD-FD4B-87D6-2F06C6F45855}"/>
    <dgm:cxn modelId="{B5F139B4-9F09-224A-884D-3CC8C2A6AB12}" type="presOf" srcId="{7C012C3F-9FBB-2241-962E-D7929BDAD327}" destId="{3ED96EEC-E1F8-A743-96B5-AC68A90E5CF1}" srcOrd="0" destOrd="0" presId="urn:microsoft.com/office/officeart/2005/8/layout/orgChart1"/>
    <dgm:cxn modelId="{0C6018E0-7C63-F84A-AF29-FF144FDE830B}" type="presOf" srcId="{B406E42F-F92A-3247-A400-EA34338781A7}" destId="{F672A4DD-026E-9D47-ADD3-BBDAC37316E7}" srcOrd="1" destOrd="0" presId="urn:microsoft.com/office/officeart/2005/8/layout/orgChart1"/>
    <dgm:cxn modelId="{AFF9288E-CD9C-774B-BF30-4CA917AA1BFC}" type="presOf" srcId="{84340932-F623-C045-9721-5F19546A3169}" destId="{5F70EB34-0CAE-AE4F-9ADB-11C561C61FCC}" srcOrd="0" destOrd="0" presId="urn:microsoft.com/office/officeart/2005/8/layout/orgChart1"/>
    <dgm:cxn modelId="{D6F65BF4-E652-2246-B50D-133D34F7BA47}" type="presOf" srcId="{9067BD42-C43D-6243-9AD2-2E33AE26DCD1}" destId="{9388F4B1-639B-F24B-ABB1-5F07E4BEF2D9}" srcOrd="0" destOrd="0" presId="urn:microsoft.com/office/officeart/2005/8/layout/orgChart1"/>
    <dgm:cxn modelId="{2092FBC1-9B19-D740-A893-DA2442C80FFE}" srcId="{B806231F-B423-F140-8E15-28287E22B4BE}" destId="{464354DA-467B-8C42-8CAA-139BC2D9861B}" srcOrd="0" destOrd="0" parTransId="{83564C1B-45FD-754A-A7BC-B1794D4031C8}" sibTransId="{562C5978-8F92-CB43-B3B8-669224403E2E}"/>
    <dgm:cxn modelId="{CCA3E9E4-F170-0143-A246-4A038784224F}" type="presOf" srcId="{35A277B5-E9C0-0948-9A16-8739167DFF3C}" destId="{F3F8EF02-90AD-7441-8469-6F5A2A6EFAF7}" srcOrd="0" destOrd="0" presId="urn:microsoft.com/office/officeart/2005/8/layout/orgChart1"/>
    <dgm:cxn modelId="{470BD804-FA79-6441-962D-507479E991B8}" type="presOf" srcId="{0150E908-4442-E640-B37B-A8610EAA75FE}" destId="{63F7330B-C842-4C49-A5CA-EC4E52730B6D}" srcOrd="1" destOrd="0" presId="urn:microsoft.com/office/officeart/2005/8/layout/orgChart1"/>
    <dgm:cxn modelId="{4330498A-FBE3-B44F-988E-F4E27867097B}" type="presOf" srcId="{F716897A-09B0-D245-B6E2-82A71E34D0B7}" destId="{CD1A973F-F578-4F48-9126-959AB76663E0}" srcOrd="0" destOrd="0" presId="urn:microsoft.com/office/officeart/2005/8/layout/orgChart1"/>
    <dgm:cxn modelId="{02E08CE8-7BA7-6B4E-8D79-5CDF4B714ADC}" srcId="{8AF1C7CC-D885-F847-8BC8-249DE99C365E}" destId="{B25A79C7-3193-894B-9941-A9510708F02E}" srcOrd="2" destOrd="0" parTransId="{02FBB09F-B3A4-CC4F-989D-DC610D56E3BD}" sibTransId="{B192B470-2A6C-674F-A90D-C9449B0E8EF0}"/>
    <dgm:cxn modelId="{371D3EB4-6D57-4946-87EE-E555BFF0470F}" type="presOf" srcId="{CA3E7B44-3BD8-2E43-9FEC-0C8BC62CC036}" destId="{842BB589-B206-FE4F-83BC-7A063D48E0F2}" srcOrd="1" destOrd="0" presId="urn:microsoft.com/office/officeart/2005/8/layout/orgChart1"/>
    <dgm:cxn modelId="{ED564F9A-C24B-B840-8BAB-4C0E25128C02}" srcId="{8AF1C7CC-D885-F847-8BC8-249DE99C365E}" destId="{8EB35897-415E-2E44-8357-F5285107711A}" srcOrd="3" destOrd="0" parTransId="{3CA102B6-2DE9-D446-A5D3-D498381871ED}" sibTransId="{EFBAF047-72C5-FB4F-B3AE-427ACB3EB892}"/>
    <dgm:cxn modelId="{DB28A628-D65E-294A-A822-16FB7E04E0AD}" type="presOf" srcId="{60A670FB-10F7-0B48-A686-49CDEC664938}" destId="{6249D1A3-CF4C-B742-AF43-AE6FDA5C521F}" srcOrd="1" destOrd="0" presId="urn:microsoft.com/office/officeart/2005/8/layout/orgChart1"/>
    <dgm:cxn modelId="{616FE307-7BFC-A142-984E-25257A932EBF}" type="presOf" srcId="{DCCE0162-065E-324A-95BC-7B494659D9B8}" destId="{0F39C2B9-81B6-3747-B48C-74B8E725823A}" srcOrd="0" destOrd="0" presId="urn:microsoft.com/office/officeart/2005/8/layout/orgChart1"/>
    <dgm:cxn modelId="{4B97B5AD-E08E-0D40-A3FF-44CE1FD8F0EE}" srcId="{B25A79C7-3193-894B-9941-A9510708F02E}" destId="{CA3E7B44-3BD8-2E43-9FEC-0C8BC62CC036}" srcOrd="0" destOrd="0" parTransId="{3C0A49E3-EEFC-5045-88B4-D2D759954335}" sibTransId="{80D9E25D-2374-614E-8FBA-0CEC7AFAE8F6}"/>
    <dgm:cxn modelId="{038A2F34-8763-7441-BF6B-2F04AB4A500A}" type="presOf" srcId="{7B3ED65D-2DED-A048-A585-28A3BD205F3E}" destId="{B6531395-7956-4C44-81FF-9553854FF307}" srcOrd="1" destOrd="0" presId="urn:microsoft.com/office/officeart/2005/8/layout/orgChart1"/>
    <dgm:cxn modelId="{4C115C43-47E6-3A4B-B983-959ABC2B7059}" type="presOf" srcId="{02FBB09F-B3A4-CC4F-989D-DC610D56E3BD}" destId="{1FD1526E-9403-1C4E-AC36-883DC04270A4}" srcOrd="0" destOrd="0" presId="urn:microsoft.com/office/officeart/2005/8/layout/orgChart1"/>
    <dgm:cxn modelId="{4DD8BEB9-1D2A-1C48-A9B9-0682943911AC}" type="presOf" srcId="{DCCE0162-065E-324A-95BC-7B494659D9B8}" destId="{B472983A-9F52-574C-8DBC-213B5C407384}" srcOrd="1" destOrd="0" presId="urn:microsoft.com/office/officeart/2005/8/layout/orgChart1"/>
    <dgm:cxn modelId="{056D08B1-BFA6-8B41-9ECD-CE500C26948A}" srcId="{464354DA-467B-8C42-8CAA-139BC2D9861B}" destId="{F1D3EE0A-393F-C046-977A-744ED5F08C32}" srcOrd="0" destOrd="0" parTransId="{F4672BE4-AC57-1241-AD3D-C8E9DB268F10}" sibTransId="{35053D2C-3DE7-434E-8F1D-9E3F7A975963}"/>
    <dgm:cxn modelId="{AFA167ED-899D-A149-8360-30A10883C6C1}" type="presOf" srcId="{F4D9BABB-4C40-284A-805A-0E474F618B69}" destId="{1E7A31C7-CD85-2D42-ACE3-6562CDFC4F9E}" srcOrd="0" destOrd="0" presId="urn:microsoft.com/office/officeart/2005/8/layout/orgChart1"/>
    <dgm:cxn modelId="{614BDD29-9186-FF48-882C-43D8DCEAE7D5}" srcId="{8AF1C7CC-D885-F847-8BC8-249DE99C365E}" destId="{DABD16BE-EC43-0E4D-A971-768A69988F31}" srcOrd="6" destOrd="0" parTransId="{4F68F14A-9DC3-E644-93BB-9D275E6AA1CA}" sibTransId="{BDB33ACC-5752-474A-9296-22C745DB0785}"/>
    <dgm:cxn modelId="{3ECE2BCA-4697-AE4D-A5B0-D9244E75B15A}" type="presOf" srcId="{B406E42F-F92A-3247-A400-EA34338781A7}" destId="{5BD69CF2-30C4-2C4B-AC88-5D42BF439C87}" srcOrd="0" destOrd="0" presId="urn:microsoft.com/office/officeart/2005/8/layout/orgChart1"/>
    <dgm:cxn modelId="{DA77DE41-3742-E74A-88CD-5B21A8CA8EA8}" type="presOf" srcId="{D2EC6CBF-FB70-B84E-A103-6B34F743B825}" destId="{E2BB2DF7-9C04-BE48-8977-37997C121583}" srcOrd="0" destOrd="0" presId="urn:microsoft.com/office/officeart/2005/8/layout/orgChart1"/>
    <dgm:cxn modelId="{01FDFF64-B48F-AA4F-B7A1-6103B0DB7AE8}" type="presOf" srcId="{DABD16BE-EC43-0E4D-A971-768A69988F31}" destId="{7DEC3C5A-CB42-3C4B-97D8-6D87A772B062}" srcOrd="0" destOrd="0" presId="urn:microsoft.com/office/officeart/2005/8/layout/orgChart1"/>
    <dgm:cxn modelId="{43A57F87-6EED-8C48-A0B4-18A25343658C}" type="presOf" srcId="{F4672BE4-AC57-1241-AD3D-C8E9DB268F10}" destId="{03FD6570-B847-0245-ACAD-036C03A668A9}" srcOrd="0" destOrd="0" presId="urn:microsoft.com/office/officeart/2005/8/layout/orgChart1"/>
    <dgm:cxn modelId="{7EA83FB3-1480-1840-941B-F189D7DDC04A}" type="presOf" srcId="{3C0A49E3-EEFC-5045-88B4-D2D759954335}" destId="{A839E597-B6FB-1545-8244-743B6E1A0C27}" srcOrd="0" destOrd="0" presId="urn:microsoft.com/office/officeart/2005/8/layout/orgChart1"/>
    <dgm:cxn modelId="{79F055F4-8913-8247-8DF6-DEECB18545E7}" type="presOf" srcId="{B25A79C7-3193-894B-9941-A9510708F02E}" destId="{E5078F6D-996E-064F-B226-ED1050820F18}" srcOrd="1" destOrd="0" presId="urn:microsoft.com/office/officeart/2005/8/layout/orgChart1"/>
    <dgm:cxn modelId="{220AD178-45C7-3C4D-B489-13453F873375}" type="presOf" srcId="{83564C1B-45FD-754A-A7BC-B1794D4031C8}" destId="{6347C470-F43D-4141-8A06-2CE2AB87ED4A}" srcOrd="0" destOrd="0" presId="urn:microsoft.com/office/officeart/2005/8/layout/orgChart1"/>
    <dgm:cxn modelId="{EB1E40A4-656C-CB42-B486-9CD7AAC22EAB}" type="presOf" srcId="{B806231F-B423-F140-8E15-28287E22B4BE}" destId="{18EE6EC9-08D7-BE4C-8057-2124238F3607}" srcOrd="0" destOrd="0" presId="urn:microsoft.com/office/officeart/2005/8/layout/orgChart1"/>
    <dgm:cxn modelId="{7B0AF40C-F78D-ED40-B705-1BD92859D8E4}" type="presOf" srcId="{F4D9BABB-4C40-284A-805A-0E474F618B69}" destId="{F860F27B-8498-3347-A8EE-4F97185CDB1C}" srcOrd="1" destOrd="0" presId="urn:microsoft.com/office/officeart/2005/8/layout/orgChart1"/>
    <dgm:cxn modelId="{0181BF5E-1EA2-3643-B39F-AAF27585C90F}" type="presOf" srcId="{CA36FACA-436A-1B4A-A30E-5C4AA4C461E0}" destId="{183C6884-6DA6-1546-B67A-56F1FC84245F}" srcOrd="0" destOrd="0" presId="urn:microsoft.com/office/officeart/2005/8/layout/orgChart1"/>
    <dgm:cxn modelId="{3EBB942B-24DE-204F-813D-92DF808546F8}" type="presOf" srcId="{8EB35897-415E-2E44-8357-F5285107711A}" destId="{E6FA03B6-E715-4543-93CA-5DEB77471EB6}" srcOrd="1" destOrd="0" presId="urn:microsoft.com/office/officeart/2005/8/layout/orgChart1"/>
    <dgm:cxn modelId="{ED13AAA7-2646-B241-BEAE-87C370183A20}" type="presOf" srcId="{FA2FFE17-3BEC-F64C-86C6-ABDE37397369}" destId="{22FFBD06-7387-3546-BB67-A19969D7C688}" srcOrd="0" destOrd="0" presId="urn:microsoft.com/office/officeart/2005/8/layout/orgChart1"/>
    <dgm:cxn modelId="{5DABCF4A-24D4-954B-A47A-F89E52684EFF}" type="presOf" srcId="{8AF1C7CC-D885-F847-8BC8-249DE99C365E}" destId="{F71E7C50-CBD5-3D45-8DEC-58F2BC549AC1}" srcOrd="1" destOrd="0" presId="urn:microsoft.com/office/officeart/2005/8/layout/orgChart1"/>
    <dgm:cxn modelId="{4A7BC34D-809E-7D4F-AED5-126EB8E7B134}" type="presOf" srcId="{F1D3EE0A-393F-C046-977A-744ED5F08C32}" destId="{37E86355-ADCC-3644-8779-ABA438C9FF80}" srcOrd="1" destOrd="0" presId="urn:microsoft.com/office/officeart/2005/8/layout/orgChart1"/>
    <dgm:cxn modelId="{B6C852C4-B263-2C4D-90D4-A7BBC061101B}" type="presOf" srcId="{CA3E7B44-3BD8-2E43-9FEC-0C8BC62CC036}" destId="{668775E5-B17A-6C41-B5DA-6E300F61A4FA}" srcOrd="0" destOrd="0" presId="urn:microsoft.com/office/officeart/2005/8/layout/orgChart1"/>
    <dgm:cxn modelId="{6AD8DB42-148E-344A-9CAF-A981B1072752}" type="presOf" srcId="{AA1D332D-8230-9A4A-8659-CA680B8AFCD6}" destId="{6D7F35C6-7746-204C-B1D6-A4A0FD4599C9}" srcOrd="0" destOrd="0" presId="urn:microsoft.com/office/officeart/2005/8/layout/orgChart1"/>
    <dgm:cxn modelId="{0A07567C-CEAE-014D-B602-2B6628E8B69A}" type="presOf" srcId="{7C012C3F-9FBB-2241-962E-D7929BDAD327}" destId="{C1C416BF-D5F5-0A45-B3D1-B34C4037606F}" srcOrd="1" destOrd="0" presId="urn:microsoft.com/office/officeart/2005/8/layout/orgChart1"/>
    <dgm:cxn modelId="{FB8353A9-D2F8-F24D-B183-E8F1900050F3}" srcId="{8AF1C7CC-D885-F847-8BC8-249DE99C365E}" destId="{7B3ED65D-2DED-A048-A585-28A3BD205F3E}" srcOrd="5" destOrd="0" parTransId="{BC84B619-EA77-7D46-8A97-0F72CA8E41E6}" sibTransId="{B8DFE6E5-6DF6-C945-9B81-02CCFE42BEC8}"/>
    <dgm:cxn modelId="{6FB2197E-35A7-284C-877F-058D70E36448}" type="presOf" srcId="{4F68F14A-9DC3-E644-93BB-9D275E6AA1CA}" destId="{A4502A9B-C351-D445-A995-A575E6299544}" srcOrd="0" destOrd="0" presId="urn:microsoft.com/office/officeart/2005/8/layout/orgChart1"/>
    <dgm:cxn modelId="{50B291BF-876C-3A46-A81D-4B56023CB2AE}" type="presOf" srcId="{464354DA-467B-8C42-8CAA-139BC2D9861B}" destId="{20DA069E-9101-8246-A17C-EE340CF0B224}" srcOrd="0" destOrd="0" presId="urn:microsoft.com/office/officeart/2005/8/layout/orgChart1"/>
    <dgm:cxn modelId="{F1BAB634-AD06-5640-8CA3-987CCE6BD24D}" srcId="{AA6883DF-A1BC-4947-AF6A-5C5F75AC2389}" destId="{8AF1C7CC-D885-F847-8BC8-249DE99C365E}" srcOrd="0" destOrd="0" parTransId="{A8E9EF9C-5639-0C4A-BE7A-71D209CBB4BB}" sibTransId="{5500FCC2-FDA3-474F-A386-7B60828843B7}"/>
    <dgm:cxn modelId="{108A981B-4C9B-CA42-8337-F9C95DEB9062}" srcId="{8AF1C7CC-D885-F847-8BC8-249DE99C365E}" destId="{B806231F-B423-F140-8E15-28287E22B4BE}" srcOrd="0" destOrd="0" parTransId="{E8DFDD00-9218-0A44-A5E5-473BD83B5018}" sibTransId="{161197A7-D3B3-F54F-A579-2A9F4613F62E}"/>
    <dgm:cxn modelId="{4B376FD4-0577-284E-8662-C35875172F38}" type="presOf" srcId="{8EB35897-415E-2E44-8357-F5285107711A}" destId="{8CCF0B01-40E3-6349-995E-5326E6682711}" srcOrd="0" destOrd="0" presId="urn:microsoft.com/office/officeart/2005/8/layout/orgChart1"/>
    <dgm:cxn modelId="{00407269-1CAE-214B-B127-0D9C90575B59}" type="presOf" srcId="{D4249705-934A-7249-AE7E-4026F6EFC6E6}" destId="{374FE456-63D5-6A4B-89C1-033EF72A9501}" srcOrd="0" destOrd="0" presId="urn:microsoft.com/office/officeart/2005/8/layout/orgChart1"/>
    <dgm:cxn modelId="{4E37BA80-D247-C24B-8078-FE6B82AE47D8}" type="presOf" srcId="{7B3ED65D-2DED-A048-A585-28A3BD205F3E}" destId="{C514B65C-6728-8E4E-BC29-F87A83D69929}" srcOrd="0" destOrd="0" presId="urn:microsoft.com/office/officeart/2005/8/layout/orgChart1"/>
    <dgm:cxn modelId="{4544DFC8-E90B-9B43-B582-7B66F0BF3601}" type="presOf" srcId="{F1D3EE0A-393F-C046-977A-744ED5F08C32}" destId="{AD77CD20-91BD-5047-86D1-C3030412A63D}" srcOrd="0" destOrd="0" presId="urn:microsoft.com/office/officeart/2005/8/layout/orgChart1"/>
    <dgm:cxn modelId="{3ABA097F-8017-AB4B-9105-F9A7386D6AE4}" srcId="{8EB35897-415E-2E44-8357-F5285107711A}" destId="{7C012C3F-9FBB-2241-962E-D7929BDAD327}" srcOrd="0" destOrd="0" parTransId="{FA2FFE17-3BEC-F64C-86C6-ABDE37397369}" sibTransId="{883CB37C-8FA7-DC43-AF84-DF2D06AAC4E2}"/>
    <dgm:cxn modelId="{AB9508CC-60E5-3B43-B659-019BC620D754}" type="presOf" srcId="{8AF1C7CC-D885-F847-8BC8-249DE99C365E}" destId="{E57CCF70-2397-9B40-B20C-ED6C04ED910E}" srcOrd="0" destOrd="0" presId="urn:microsoft.com/office/officeart/2005/8/layout/orgChart1"/>
    <dgm:cxn modelId="{D451F4B8-5E86-6D43-8D1A-4159BC4F9C60}" type="presOf" srcId="{59100B67-2988-BF41-83B4-7F071F168A6F}" destId="{49B9CA3A-7772-B348-BDB0-62534FD592D3}" srcOrd="0" destOrd="0" presId="urn:microsoft.com/office/officeart/2005/8/layout/orgChart1"/>
    <dgm:cxn modelId="{30E0853E-D19E-8F43-9501-AF3C3528812F}" srcId="{8AF1C7CC-D885-F847-8BC8-249DE99C365E}" destId="{0150E908-4442-E640-B37B-A8610EAA75FE}" srcOrd="1" destOrd="0" parTransId="{35A277B5-E9C0-0948-9A16-8739167DFF3C}" sibTransId="{AB1A6C16-EF69-7743-BB5E-E4A285740424}"/>
    <dgm:cxn modelId="{B9F4CA54-C379-464F-806C-9578EC84FC2F}" type="presOf" srcId="{CA36FACA-436A-1B4A-A30E-5C4AA4C461E0}" destId="{8F8ED523-612C-BE47-AAD6-C1274E218A89}" srcOrd="1" destOrd="0" presId="urn:microsoft.com/office/officeart/2005/8/layout/orgChart1"/>
    <dgm:cxn modelId="{DF1CB2C7-61B6-BD44-9978-3E1273A3A2B1}" type="presOf" srcId="{0150E908-4442-E640-B37B-A8610EAA75FE}" destId="{565043E4-0EE1-5E4A-9F1E-21A6D01647DF}" srcOrd="0" destOrd="0" presId="urn:microsoft.com/office/officeart/2005/8/layout/orgChart1"/>
    <dgm:cxn modelId="{A5F6CAB0-4C2D-3C48-9E1F-CC364CF46ACB}" type="presOf" srcId="{B806231F-B423-F140-8E15-28287E22B4BE}" destId="{75511B5D-A822-5B4B-B81B-A590579F81BB}" srcOrd="1" destOrd="0" presId="urn:microsoft.com/office/officeart/2005/8/layout/orgChart1"/>
    <dgm:cxn modelId="{600B863E-3687-1A4F-8D91-EEC96D346BF7}" srcId="{CA36FACA-436A-1B4A-A30E-5C4AA4C461E0}" destId="{F716897A-09B0-D245-B6E2-82A71E34D0B7}" srcOrd="0" destOrd="0" parTransId="{59100B67-2988-BF41-83B4-7F071F168A6F}" sibTransId="{78DD0870-4C7B-A04B-95BB-2788C11A28BA}"/>
    <dgm:cxn modelId="{840A1FE2-BBD5-9343-85E8-CF8DCBA81A6E}" type="presOf" srcId="{F716897A-09B0-D245-B6E2-82A71E34D0B7}" destId="{FF167750-3E6C-ED4D-9D47-56FF6A87E441}" srcOrd="1" destOrd="0" presId="urn:microsoft.com/office/officeart/2005/8/layout/orgChart1"/>
    <dgm:cxn modelId="{79142777-C616-2542-AAE7-16433F65B775}" type="presOf" srcId="{0D65EEFF-6A59-D042-B4F8-51655FA2B066}" destId="{5B586A69-5307-BF45-8870-B80B489C3101}" srcOrd="0" destOrd="0" presId="urn:microsoft.com/office/officeart/2005/8/layout/orgChart1"/>
    <dgm:cxn modelId="{D04163ED-52F1-1D40-B115-951843C899C4}" type="presOf" srcId="{464354DA-467B-8C42-8CAA-139BC2D9861B}" destId="{1D2ECC9F-DEA2-B941-A56F-7910430165FE}" srcOrd="1" destOrd="0" presId="urn:microsoft.com/office/officeart/2005/8/layout/orgChart1"/>
    <dgm:cxn modelId="{C8840AC9-6D78-B145-9FEB-3C9B17195DC1}" srcId="{DABD16BE-EC43-0E4D-A971-768A69988F31}" destId="{B406E42F-F92A-3247-A400-EA34338781A7}" srcOrd="0" destOrd="0" parTransId="{84340932-F623-C045-9721-5F19546A3169}" sibTransId="{C9216C94-12EB-DD47-A3CA-B4B4EEF55AA3}"/>
    <dgm:cxn modelId="{0A2F43AE-D927-E340-8748-D0D608E06DA5}" type="presOf" srcId="{AA6883DF-A1BC-4947-AF6A-5C5F75AC2389}" destId="{1E9F142A-AF0D-3648-8895-DDEB33D3C7E5}" srcOrd="0" destOrd="0" presId="urn:microsoft.com/office/officeart/2005/8/layout/orgChart1"/>
    <dgm:cxn modelId="{ED438FDF-893C-7C4E-BC98-539512A0B849}" type="presOf" srcId="{0D65EEFF-6A59-D042-B4F8-51655FA2B066}" destId="{427DD8D2-652E-8542-8762-CBA110588163}" srcOrd="1" destOrd="0" presId="urn:microsoft.com/office/officeart/2005/8/layout/orgChart1"/>
    <dgm:cxn modelId="{10EAA2B7-3F9D-1A4B-9EDD-1BC522A5BFA6}" type="presOf" srcId="{DABD16BE-EC43-0E4D-A971-768A69988F31}" destId="{A32A3A30-6750-FF4A-AA37-759CBD8C7DA6}" srcOrd="1" destOrd="0" presId="urn:microsoft.com/office/officeart/2005/8/layout/orgChart1"/>
    <dgm:cxn modelId="{99A09F31-B691-C14B-901B-A94AF1A2EA46}" srcId="{DCCE0162-065E-324A-95BC-7B494659D9B8}" destId="{0D65EEFF-6A59-D042-B4F8-51655FA2B066}" srcOrd="0" destOrd="0" parTransId="{9067BD42-C43D-6243-9AD2-2E33AE26DCD1}" sibTransId="{DB82BA70-ACD4-6444-B22A-571B5BF203D6}"/>
    <dgm:cxn modelId="{7B9D0B6C-CA55-0040-822E-B4F1580DD2DA}" type="presOf" srcId="{60A670FB-10F7-0B48-A686-49CDEC664938}" destId="{C1603F5D-0117-6541-A90E-71F5C0F331A7}" srcOrd="0" destOrd="0" presId="urn:microsoft.com/office/officeart/2005/8/layout/orgChart1"/>
    <dgm:cxn modelId="{183DF3A7-96D8-774B-8D3B-24D4F31E3739}" type="presOf" srcId="{E8DFDD00-9218-0A44-A5E5-473BD83B5018}" destId="{103B8DCF-2EE8-B244-A34E-1879B07C0FA4}" srcOrd="0" destOrd="0" presId="urn:microsoft.com/office/officeart/2005/8/layout/orgChart1"/>
    <dgm:cxn modelId="{AFD30F1F-37EB-0048-978A-369B1E8A9129}" srcId="{7B3ED65D-2DED-A048-A585-28A3BD205F3E}" destId="{60A670FB-10F7-0B48-A686-49CDEC664938}" srcOrd="0" destOrd="0" parTransId="{D4249705-934A-7249-AE7E-4026F6EFC6E6}" sibTransId="{1BE22975-D5C0-D14A-BC8F-D3C0F7405273}"/>
    <dgm:cxn modelId="{263E6ABA-0245-9349-A05E-CE13C9946607}" type="presOf" srcId="{3CA102B6-2DE9-D446-A5D3-D498381871ED}" destId="{E9C5BB5E-39F3-B24C-8EC0-C55B711A8062}" srcOrd="0" destOrd="0" presId="urn:microsoft.com/office/officeart/2005/8/layout/orgChart1"/>
    <dgm:cxn modelId="{06DCA3C3-E5A5-794D-9054-B6826F782F03}" srcId="{8AF1C7CC-D885-F847-8BC8-249DE99C365E}" destId="{CA36FACA-436A-1B4A-A30E-5C4AA4C461E0}" srcOrd="7" destOrd="0" parTransId="{AA1D332D-8230-9A4A-8659-CA680B8AFCD6}" sibTransId="{69E6B2AC-8107-274F-9A2F-2DF784C4AC85}"/>
    <dgm:cxn modelId="{22D53401-3EC5-6142-8A04-9A83B619D015}" type="presOf" srcId="{BC84B619-EA77-7D46-8A97-0F72CA8E41E6}" destId="{B6B1759E-5339-1F4C-903A-9B5079EEBEF0}" srcOrd="0" destOrd="0" presId="urn:microsoft.com/office/officeart/2005/8/layout/orgChart1"/>
    <dgm:cxn modelId="{8E0818D1-40EE-F047-AC5D-1C9C91863A00}" type="presOf" srcId="{B315CEBD-97A3-2F4F-B80B-AA3C801E83D8}" destId="{A56C9A86-2810-714F-9CB5-ADC04D28AF77}" srcOrd="0" destOrd="0" presId="urn:microsoft.com/office/officeart/2005/8/layout/orgChart1"/>
    <dgm:cxn modelId="{117A0BD6-EFCE-6641-AFAD-B1A0A87E31A6}" srcId="{0150E908-4442-E640-B37B-A8610EAA75FE}" destId="{F4D9BABB-4C40-284A-805A-0E474F618B69}" srcOrd="0" destOrd="0" parTransId="{B315CEBD-97A3-2F4F-B80B-AA3C801E83D8}" sibTransId="{6E06FB6E-A298-DD4C-9528-8D0BE1725DF9}"/>
    <dgm:cxn modelId="{D0088C19-5493-144C-A914-3DF760E5E860}" type="presParOf" srcId="{1E9F142A-AF0D-3648-8895-DDEB33D3C7E5}" destId="{DFD4A61B-3C08-BE48-810D-B7C0D5C2FAFE}" srcOrd="0" destOrd="0" presId="urn:microsoft.com/office/officeart/2005/8/layout/orgChart1"/>
    <dgm:cxn modelId="{6F843C65-610D-7743-9230-35E6B7A1A888}" type="presParOf" srcId="{DFD4A61B-3C08-BE48-810D-B7C0D5C2FAFE}" destId="{8EB7E2D8-B6A5-D94F-ACD5-66C12A3DA79C}" srcOrd="0" destOrd="0" presId="urn:microsoft.com/office/officeart/2005/8/layout/orgChart1"/>
    <dgm:cxn modelId="{D7440AB4-7024-124C-9035-88EDAF98C939}" type="presParOf" srcId="{8EB7E2D8-B6A5-D94F-ACD5-66C12A3DA79C}" destId="{E57CCF70-2397-9B40-B20C-ED6C04ED910E}" srcOrd="0" destOrd="0" presId="urn:microsoft.com/office/officeart/2005/8/layout/orgChart1"/>
    <dgm:cxn modelId="{9FFA4ABB-42DA-1440-92FA-041DD4AB10AE}" type="presParOf" srcId="{8EB7E2D8-B6A5-D94F-ACD5-66C12A3DA79C}" destId="{F71E7C50-CBD5-3D45-8DEC-58F2BC549AC1}" srcOrd="1" destOrd="0" presId="urn:microsoft.com/office/officeart/2005/8/layout/orgChart1"/>
    <dgm:cxn modelId="{C8528BA2-1492-9E42-9D62-E3099EDE5362}" type="presParOf" srcId="{DFD4A61B-3C08-BE48-810D-B7C0D5C2FAFE}" destId="{A0D86C52-2797-EE48-A994-61CB897BD336}" srcOrd="1" destOrd="0" presId="urn:microsoft.com/office/officeart/2005/8/layout/orgChart1"/>
    <dgm:cxn modelId="{F2F80DCC-943A-5F4D-8161-389440673A9B}" type="presParOf" srcId="{A0D86C52-2797-EE48-A994-61CB897BD336}" destId="{103B8DCF-2EE8-B244-A34E-1879B07C0FA4}" srcOrd="0" destOrd="0" presId="urn:microsoft.com/office/officeart/2005/8/layout/orgChart1"/>
    <dgm:cxn modelId="{18830D55-BAAD-C84D-82CD-0A1FC338C7F3}" type="presParOf" srcId="{A0D86C52-2797-EE48-A994-61CB897BD336}" destId="{D877EF4D-E158-A14A-8A07-F8000C233B52}" srcOrd="1" destOrd="0" presId="urn:microsoft.com/office/officeart/2005/8/layout/orgChart1"/>
    <dgm:cxn modelId="{CEDD73D4-7D8A-544F-B88D-9A7EC53AA6DF}" type="presParOf" srcId="{D877EF4D-E158-A14A-8A07-F8000C233B52}" destId="{0EEA54A1-6CA8-AA4C-BE07-1A48CF237E10}" srcOrd="0" destOrd="0" presId="urn:microsoft.com/office/officeart/2005/8/layout/orgChart1"/>
    <dgm:cxn modelId="{D50F8AD4-64FA-604F-B175-2A5B0F546CB4}" type="presParOf" srcId="{0EEA54A1-6CA8-AA4C-BE07-1A48CF237E10}" destId="{18EE6EC9-08D7-BE4C-8057-2124238F3607}" srcOrd="0" destOrd="0" presId="urn:microsoft.com/office/officeart/2005/8/layout/orgChart1"/>
    <dgm:cxn modelId="{88FD8F71-755A-7043-B8AF-01ED5851BC22}" type="presParOf" srcId="{0EEA54A1-6CA8-AA4C-BE07-1A48CF237E10}" destId="{75511B5D-A822-5B4B-B81B-A590579F81BB}" srcOrd="1" destOrd="0" presId="urn:microsoft.com/office/officeart/2005/8/layout/orgChart1"/>
    <dgm:cxn modelId="{59FA4E82-DFDD-1049-9014-F2F9E6170133}" type="presParOf" srcId="{D877EF4D-E158-A14A-8A07-F8000C233B52}" destId="{DA4E633B-8B4E-E643-958A-47A0DB993986}" srcOrd="1" destOrd="0" presId="urn:microsoft.com/office/officeart/2005/8/layout/orgChart1"/>
    <dgm:cxn modelId="{8F994869-1B24-0747-A7B6-A0CEDF04A2AF}" type="presParOf" srcId="{DA4E633B-8B4E-E643-958A-47A0DB993986}" destId="{6347C470-F43D-4141-8A06-2CE2AB87ED4A}" srcOrd="0" destOrd="0" presId="urn:microsoft.com/office/officeart/2005/8/layout/orgChart1"/>
    <dgm:cxn modelId="{7AC14725-3F1B-BD4E-978C-4C43953EB65E}" type="presParOf" srcId="{DA4E633B-8B4E-E643-958A-47A0DB993986}" destId="{E23B600A-DD03-0647-AFB4-A29BAB3737A9}" srcOrd="1" destOrd="0" presId="urn:microsoft.com/office/officeart/2005/8/layout/orgChart1"/>
    <dgm:cxn modelId="{E76D9055-C76B-894C-A67F-D6FDE5951980}" type="presParOf" srcId="{E23B600A-DD03-0647-AFB4-A29BAB3737A9}" destId="{00E0CD29-155A-0F48-A59F-89DD1E2D1206}" srcOrd="0" destOrd="0" presId="urn:microsoft.com/office/officeart/2005/8/layout/orgChart1"/>
    <dgm:cxn modelId="{09709804-F9C3-E44E-B4AF-2ED37F902464}" type="presParOf" srcId="{00E0CD29-155A-0F48-A59F-89DD1E2D1206}" destId="{20DA069E-9101-8246-A17C-EE340CF0B224}" srcOrd="0" destOrd="0" presId="urn:microsoft.com/office/officeart/2005/8/layout/orgChart1"/>
    <dgm:cxn modelId="{FCBEBACD-D798-CC42-A2C3-399FBCA2DF5F}" type="presParOf" srcId="{00E0CD29-155A-0F48-A59F-89DD1E2D1206}" destId="{1D2ECC9F-DEA2-B941-A56F-7910430165FE}" srcOrd="1" destOrd="0" presId="urn:microsoft.com/office/officeart/2005/8/layout/orgChart1"/>
    <dgm:cxn modelId="{7F3EBF27-DD7A-514D-A529-FBA49EFE09D4}" type="presParOf" srcId="{E23B600A-DD03-0647-AFB4-A29BAB3737A9}" destId="{1A2AB652-E49B-BF47-B6F6-BFEA2823E6E6}" srcOrd="1" destOrd="0" presId="urn:microsoft.com/office/officeart/2005/8/layout/orgChart1"/>
    <dgm:cxn modelId="{15CB221E-5C76-9742-89ED-B68DF5AF8D5E}" type="presParOf" srcId="{1A2AB652-E49B-BF47-B6F6-BFEA2823E6E6}" destId="{03FD6570-B847-0245-ACAD-036C03A668A9}" srcOrd="0" destOrd="0" presId="urn:microsoft.com/office/officeart/2005/8/layout/orgChart1"/>
    <dgm:cxn modelId="{F16C0B5D-E63C-7749-BA91-F87585333E10}" type="presParOf" srcId="{1A2AB652-E49B-BF47-B6F6-BFEA2823E6E6}" destId="{D0B8E82C-0C09-1C47-AF36-88A1FBEBC8C4}" srcOrd="1" destOrd="0" presId="urn:microsoft.com/office/officeart/2005/8/layout/orgChart1"/>
    <dgm:cxn modelId="{E8FF8921-0AB7-9D4F-90C9-E66557F4ABC4}" type="presParOf" srcId="{D0B8E82C-0C09-1C47-AF36-88A1FBEBC8C4}" destId="{6FDC7C49-3A28-4145-91C5-B81550A8E519}" srcOrd="0" destOrd="0" presId="urn:microsoft.com/office/officeart/2005/8/layout/orgChart1"/>
    <dgm:cxn modelId="{E8A98E4C-1352-7B41-A748-B43BE8DFB81D}" type="presParOf" srcId="{6FDC7C49-3A28-4145-91C5-B81550A8E519}" destId="{AD77CD20-91BD-5047-86D1-C3030412A63D}" srcOrd="0" destOrd="0" presId="urn:microsoft.com/office/officeart/2005/8/layout/orgChart1"/>
    <dgm:cxn modelId="{A21F5C56-B397-B64D-9093-23120A2C5F54}" type="presParOf" srcId="{6FDC7C49-3A28-4145-91C5-B81550A8E519}" destId="{37E86355-ADCC-3644-8779-ABA438C9FF80}" srcOrd="1" destOrd="0" presId="urn:microsoft.com/office/officeart/2005/8/layout/orgChart1"/>
    <dgm:cxn modelId="{413187EC-DAB6-A143-B8D6-26042FCF84FC}" type="presParOf" srcId="{D0B8E82C-0C09-1C47-AF36-88A1FBEBC8C4}" destId="{DCA9D603-BB10-E74E-9A79-4C4A116DFDDE}" srcOrd="1" destOrd="0" presId="urn:microsoft.com/office/officeart/2005/8/layout/orgChart1"/>
    <dgm:cxn modelId="{2EFB8771-E274-6D44-A99C-BBA2AF1911F9}" type="presParOf" srcId="{D0B8E82C-0C09-1C47-AF36-88A1FBEBC8C4}" destId="{14AEC21D-0FF6-2541-99A4-DC773307BD5F}" srcOrd="2" destOrd="0" presId="urn:microsoft.com/office/officeart/2005/8/layout/orgChart1"/>
    <dgm:cxn modelId="{A3BAAED0-7365-754B-9E1F-A88A41C74C98}" type="presParOf" srcId="{E23B600A-DD03-0647-AFB4-A29BAB3737A9}" destId="{0DDE065D-04D7-0542-8A72-8AC866842A47}" srcOrd="2" destOrd="0" presId="urn:microsoft.com/office/officeart/2005/8/layout/orgChart1"/>
    <dgm:cxn modelId="{3AEAAA42-4492-774E-85A9-EC05114D2C8E}" type="presParOf" srcId="{D877EF4D-E158-A14A-8A07-F8000C233B52}" destId="{9CFD20A9-779F-4744-B0FF-C629114543EC}" srcOrd="2" destOrd="0" presId="urn:microsoft.com/office/officeart/2005/8/layout/orgChart1"/>
    <dgm:cxn modelId="{697B58AF-C8C9-8A40-A0D8-6F7E8877EA65}" type="presParOf" srcId="{A0D86C52-2797-EE48-A994-61CB897BD336}" destId="{F3F8EF02-90AD-7441-8469-6F5A2A6EFAF7}" srcOrd="2" destOrd="0" presId="urn:microsoft.com/office/officeart/2005/8/layout/orgChart1"/>
    <dgm:cxn modelId="{026EFB52-0B09-8D4C-98F7-4B8F9CB6814D}" type="presParOf" srcId="{A0D86C52-2797-EE48-A994-61CB897BD336}" destId="{B366B92D-F5AA-DF43-9F99-E3DEAC74F466}" srcOrd="3" destOrd="0" presId="urn:microsoft.com/office/officeart/2005/8/layout/orgChart1"/>
    <dgm:cxn modelId="{4BC0C7F1-B173-3043-9CB7-EB041275E716}" type="presParOf" srcId="{B366B92D-F5AA-DF43-9F99-E3DEAC74F466}" destId="{44E848AE-5421-0940-8A36-E281A3FC8D1A}" srcOrd="0" destOrd="0" presId="urn:microsoft.com/office/officeart/2005/8/layout/orgChart1"/>
    <dgm:cxn modelId="{2E71F031-3637-4A4C-8B99-1DB620DB0075}" type="presParOf" srcId="{44E848AE-5421-0940-8A36-E281A3FC8D1A}" destId="{565043E4-0EE1-5E4A-9F1E-21A6D01647DF}" srcOrd="0" destOrd="0" presId="urn:microsoft.com/office/officeart/2005/8/layout/orgChart1"/>
    <dgm:cxn modelId="{248C65A0-56A6-A04F-839A-D1133A510C0F}" type="presParOf" srcId="{44E848AE-5421-0940-8A36-E281A3FC8D1A}" destId="{63F7330B-C842-4C49-A5CA-EC4E52730B6D}" srcOrd="1" destOrd="0" presId="urn:microsoft.com/office/officeart/2005/8/layout/orgChart1"/>
    <dgm:cxn modelId="{56669A3C-CEEB-2B4F-B6D5-8B1F4D0F02AC}" type="presParOf" srcId="{B366B92D-F5AA-DF43-9F99-E3DEAC74F466}" destId="{B5CA1C44-2B3E-8F43-8080-63359FE7CB6F}" srcOrd="1" destOrd="0" presId="urn:microsoft.com/office/officeart/2005/8/layout/orgChart1"/>
    <dgm:cxn modelId="{62A1CA6A-6057-EC42-8354-07D3A8E141EE}" type="presParOf" srcId="{B5CA1C44-2B3E-8F43-8080-63359FE7CB6F}" destId="{A56C9A86-2810-714F-9CB5-ADC04D28AF77}" srcOrd="0" destOrd="0" presId="urn:microsoft.com/office/officeart/2005/8/layout/orgChart1"/>
    <dgm:cxn modelId="{32069345-705B-244B-BE6B-E6513598146C}" type="presParOf" srcId="{B5CA1C44-2B3E-8F43-8080-63359FE7CB6F}" destId="{D12122BC-BE16-244C-BA38-AC93995F40BE}" srcOrd="1" destOrd="0" presId="urn:microsoft.com/office/officeart/2005/8/layout/orgChart1"/>
    <dgm:cxn modelId="{03A8E1FC-F9D2-E94D-A02D-F2A7279B165C}" type="presParOf" srcId="{D12122BC-BE16-244C-BA38-AC93995F40BE}" destId="{829644AC-2C9A-B34C-A0E3-2FC272FB657A}" srcOrd="0" destOrd="0" presId="urn:microsoft.com/office/officeart/2005/8/layout/orgChart1"/>
    <dgm:cxn modelId="{AF3258BB-EA98-2945-A817-A8E746A7674B}" type="presParOf" srcId="{829644AC-2C9A-B34C-A0E3-2FC272FB657A}" destId="{1E7A31C7-CD85-2D42-ACE3-6562CDFC4F9E}" srcOrd="0" destOrd="0" presId="urn:microsoft.com/office/officeart/2005/8/layout/orgChart1"/>
    <dgm:cxn modelId="{537CAD05-394B-EA42-81F5-08C555C01376}" type="presParOf" srcId="{829644AC-2C9A-B34C-A0E3-2FC272FB657A}" destId="{F860F27B-8498-3347-A8EE-4F97185CDB1C}" srcOrd="1" destOrd="0" presId="urn:microsoft.com/office/officeart/2005/8/layout/orgChart1"/>
    <dgm:cxn modelId="{2156D9EC-50C5-3746-A7CC-5BE428CCFB99}" type="presParOf" srcId="{D12122BC-BE16-244C-BA38-AC93995F40BE}" destId="{4F50FBB7-C197-E34A-8A33-5B17059D7B57}" srcOrd="1" destOrd="0" presId="urn:microsoft.com/office/officeart/2005/8/layout/orgChart1"/>
    <dgm:cxn modelId="{FC40181F-00C8-F743-BA7B-EA1381CCE1C8}" type="presParOf" srcId="{D12122BC-BE16-244C-BA38-AC93995F40BE}" destId="{9AD8AF5C-9F41-D145-8D02-B9EE28B5527E}" srcOrd="2" destOrd="0" presId="urn:microsoft.com/office/officeart/2005/8/layout/orgChart1"/>
    <dgm:cxn modelId="{1C4E0191-4301-C447-BC0A-8ED380E9F5BA}" type="presParOf" srcId="{B366B92D-F5AA-DF43-9F99-E3DEAC74F466}" destId="{4EC7F4A2-3C7F-FB4B-A818-8AF86C7BED27}" srcOrd="2" destOrd="0" presId="urn:microsoft.com/office/officeart/2005/8/layout/orgChart1"/>
    <dgm:cxn modelId="{FEC38463-6C8F-3E49-B8B0-35905EC050D8}" type="presParOf" srcId="{A0D86C52-2797-EE48-A994-61CB897BD336}" destId="{1FD1526E-9403-1C4E-AC36-883DC04270A4}" srcOrd="4" destOrd="0" presId="urn:microsoft.com/office/officeart/2005/8/layout/orgChart1"/>
    <dgm:cxn modelId="{7BBBE722-83DD-F446-9E17-4E18EAC399C9}" type="presParOf" srcId="{A0D86C52-2797-EE48-A994-61CB897BD336}" destId="{248B5A36-9328-FC4F-AB0E-819195DAB04A}" srcOrd="5" destOrd="0" presId="urn:microsoft.com/office/officeart/2005/8/layout/orgChart1"/>
    <dgm:cxn modelId="{A4D6198C-AC45-434E-958C-74F901F53B32}" type="presParOf" srcId="{248B5A36-9328-FC4F-AB0E-819195DAB04A}" destId="{52D8B1E0-85A1-3C42-A5CD-4C999C08F656}" srcOrd="0" destOrd="0" presId="urn:microsoft.com/office/officeart/2005/8/layout/orgChart1"/>
    <dgm:cxn modelId="{1A4CF055-EF44-7642-9DBC-82AA7698AC25}" type="presParOf" srcId="{52D8B1E0-85A1-3C42-A5CD-4C999C08F656}" destId="{5AE11BB6-700B-604D-97D5-CAAD2288400C}" srcOrd="0" destOrd="0" presId="urn:microsoft.com/office/officeart/2005/8/layout/orgChart1"/>
    <dgm:cxn modelId="{B8A1E421-EAB4-7C4C-8BD8-6A2392FA4BBC}" type="presParOf" srcId="{52D8B1E0-85A1-3C42-A5CD-4C999C08F656}" destId="{E5078F6D-996E-064F-B226-ED1050820F18}" srcOrd="1" destOrd="0" presId="urn:microsoft.com/office/officeart/2005/8/layout/orgChart1"/>
    <dgm:cxn modelId="{0382B290-1EED-8A45-9BF4-47B9076C3BBF}" type="presParOf" srcId="{248B5A36-9328-FC4F-AB0E-819195DAB04A}" destId="{F309E0BE-A441-6941-AE57-3667479BB0F1}" srcOrd="1" destOrd="0" presId="urn:microsoft.com/office/officeart/2005/8/layout/orgChart1"/>
    <dgm:cxn modelId="{17636E50-BF9D-1441-885A-77248CC1181A}" type="presParOf" srcId="{F309E0BE-A441-6941-AE57-3667479BB0F1}" destId="{A839E597-B6FB-1545-8244-743B6E1A0C27}" srcOrd="0" destOrd="0" presId="urn:microsoft.com/office/officeart/2005/8/layout/orgChart1"/>
    <dgm:cxn modelId="{C9840120-55EF-AD46-947A-FCA62D53D133}" type="presParOf" srcId="{F309E0BE-A441-6941-AE57-3667479BB0F1}" destId="{737E24EC-680F-1648-8AE7-567703CD12DF}" srcOrd="1" destOrd="0" presId="urn:microsoft.com/office/officeart/2005/8/layout/orgChart1"/>
    <dgm:cxn modelId="{0020281F-2AD6-AB47-AEF1-F4FAC3265AA2}" type="presParOf" srcId="{737E24EC-680F-1648-8AE7-567703CD12DF}" destId="{83314A8F-7631-BF42-8849-984B1A444B94}" srcOrd="0" destOrd="0" presId="urn:microsoft.com/office/officeart/2005/8/layout/orgChart1"/>
    <dgm:cxn modelId="{BEBE8491-2C7A-B348-A4FE-BE938F8306D7}" type="presParOf" srcId="{83314A8F-7631-BF42-8849-984B1A444B94}" destId="{668775E5-B17A-6C41-B5DA-6E300F61A4FA}" srcOrd="0" destOrd="0" presId="urn:microsoft.com/office/officeart/2005/8/layout/orgChart1"/>
    <dgm:cxn modelId="{E8DC696C-6CCC-4240-9FF0-CE44CCC1BAD7}" type="presParOf" srcId="{83314A8F-7631-BF42-8849-984B1A444B94}" destId="{842BB589-B206-FE4F-83BC-7A063D48E0F2}" srcOrd="1" destOrd="0" presId="urn:microsoft.com/office/officeart/2005/8/layout/orgChart1"/>
    <dgm:cxn modelId="{E1250186-102E-6742-B4AC-4AC65E9D9653}" type="presParOf" srcId="{737E24EC-680F-1648-8AE7-567703CD12DF}" destId="{CC6411B7-E766-3442-B3D6-4558435BDEF5}" srcOrd="1" destOrd="0" presId="urn:microsoft.com/office/officeart/2005/8/layout/orgChart1"/>
    <dgm:cxn modelId="{1D199F85-AE62-974E-9849-87800236E002}" type="presParOf" srcId="{737E24EC-680F-1648-8AE7-567703CD12DF}" destId="{45272F1C-94C2-D043-AF84-6D5AF055159A}" srcOrd="2" destOrd="0" presId="urn:microsoft.com/office/officeart/2005/8/layout/orgChart1"/>
    <dgm:cxn modelId="{FE8B72D3-C4A8-D449-B62A-29670923CA9F}" type="presParOf" srcId="{248B5A36-9328-FC4F-AB0E-819195DAB04A}" destId="{D237ACBA-18E0-3C43-BB95-C668256A5783}" srcOrd="2" destOrd="0" presId="urn:microsoft.com/office/officeart/2005/8/layout/orgChart1"/>
    <dgm:cxn modelId="{EBF7B9A9-D09F-4842-89EE-CB74D434D94B}" type="presParOf" srcId="{A0D86C52-2797-EE48-A994-61CB897BD336}" destId="{E9C5BB5E-39F3-B24C-8EC0-C55B711A8062}" srcOrd="6" destOrd="0" presId="urn:microsoft.com/office/officeart/2005/8/layout/orgChart1"/>
    <dgm:cxn modelId="{68260FB6-5603-2044-9D6D-33FABC7EE60C}" type="presParOf" srcId="{A0D86C52-2797-EE48-A994-61CB897BD336}" destId="{B4AD6B3B-0B1A-294C-8A2E-191F90AFDBD2}" srcOrd="7" destOrd="0" presId="urn:microsoft.com/office/officeart/2005/8/layout/orgChart1"/>
    <dgm:cxn modelId="{8F71A449-E064-014A-8AA4-89CC8D961AA8}" type="presParOf" srcId="{B4AD6B3B-0B1A-294C-8A2E-191F90AFDBD2}" destId="{1CF07827-8111-E24C-A318-6F6BE905DC24}" srcOrd="0" destOrd="0" presId="urn:microsoft.com/office/officeart/2005/8/layout/orgChart1"/>
    <dgm:cxn modelId="{8DABD74F-D908-2A40-9F17-21A7A073040B}" type="presParOf" srcId="{1CF07827-8111-E24C-A318-6F6BE905DC24}" destId="{8CCF0B01-40E3-6349-995E-5326E6682711}" srcOrd="0" destOrd="0" presId="urn:microsoft.com/office/officeart/2005/8/layout/orgChart1"/>
    <dgm:cxn modelId="{D9F69721-E50A-9749-BD6C-BCDB2AEFA405}" type="presParOf" srcId="{1CF07827-8111-E24C-A318-6F6BE905DC24}" destId="{E6FA03B6-E715-4543-93CA-5DEB77471EB6}" srcOrd="1" destOrd="0" presId="urn:microsoft.com/office/officeart/2005/8/layout/orgChart1"/>
    <dgm:cxn modelId="{0A231C40-F7D2-6A47-B591-96BC32BF73AC}" type="presParOf" srcId="{B4AD6B3B-0B1A-294C-8A2E-191F90AFDBD2}" destId="{EB13380D-9E1B-0647-94CB-4991FC39904E}" srcOrd="1" destOrd="0" presId="urn:microsoft.com/office/officeart/2005/8/layout/orgChart1"/>
    <dgm:cxn modelId="{EE438020-8272-854E-BA67-0F766376286A}" type="presParOf" srcId="{EB13380D-9E1B-0647-94CB-4991FC39904E}" destId="{22FFBD06-7387-3546-BB67-A19969D7C688}" srcOrd="0" destOrd="0" presId="urn:microsoft.com/office/officeart/2005/8/layout/orgChart1"/>
    <dgm:cxn modelId="{0331045E-E98A-8541-987F-3CA084BBE204}" type="presParOf" srcId="{EB13380D-9E1B-0647-94CB-4991FC39904E}" destId="{836253A8-E4CF-C944-B40C-DF874C128059}" srcOrd="1" destOrd="0" presId="urn:microsoft.com/office/officeart/2005/8/layout/orgChart1"/>
    <dgm:cxn modelId="{0AFF8823-2473-FD4F-B1A4-AED7B011949E}" type="presParOf" srcId="{836253A8-E4CF-C944-B40C-DF874C128059}" destId="{C0030758-26D4-074D-B9A1-C738AAD6CF0D}" srcOrd="0" destOrd="0" presId="urn:microsoft.com/office/officeart/2005/8/layout/orgChart1"/>
    <dgm:cxn modelId="{720620F4-522F-5B47-B0A0-CF5AD674D47C}" type="presParOf" srcId="{C0030758-26D4-074D-B9A1-C738AAD6CF0D}" destId="{3ED96EEC-E1F8-A743-96B5-AC68A90E5CF1}" srcOrd="0" destOrd="0" presId="urn:microsoft.com/office/officeart/2005/8/layout/orgChart1"/>
    <dgm:cxn modelId="{9A1F909A-B94E-1345-AF97-C741B95E71C9}" type="presParOf" srcId="{C0030758-26D4-074D-B9A1-C738AAD6CF0D}" destId="{C1C416BF-D5F5-0A45-B3D1-B34C4037606F}" srcOrd="1" destOrd="0" presId="urn:microsoft.com/office/officeart/2005/8/layout/orgChart1"/>
    <dgm:cxn modelId="{D5415B19-E9BE-104C-99C9-7EB6074C8BDF}" type="presParOf" srcId="{836253A8-E4CF-C944-B40C-DF874C128059}" destId="{D0B9918A-0EC8-5247-9181-6F43A631F8C5}" srcOrd="1" destOrd="0" presId="urn:microsoft.com/office/officeart/2005/8/layout/orgChart1"/>
    <dgm:cxn modelId="{B7E36C39-83A8-504D-A3CA-A0709B488271}" type="presParOf" srcId="{836253A8-E4CF-C944-B40C-DF874C128059}" destId="{65EFCBF3-7390-9244-91DF-311B3AD064AF}" srcOrd="2" destOrd="0" presId="urn:microsoft.com/office/officeart/2005/8/layout/orgChart1"/>
    <dgm:cxn modelId="{58E436CB-46B3-4D47-A640-D5F3924BEB2E}" type="presParOf" srcId="{B4AD6B3B-0B1A-294C-8A2E-191F90AFDBD2}" destId="{1AF30492-CFC3-3C40-87C8-4823114376E6}" srcOrd="2" destOrd="0" presId="urn:microsoft.com/office/officeart/2005/8/layout/orgChart1"/>
    <dgm:cxn modelId="{85E68190-C48C-D447-BF24-C8FE26ED7F0F}" type="presParOf" srcId="{A0D86C52-2797-EE48-A994-61CB897BD336}" destId="{E2BB2DF7-9C04-BE48-8977-37997C121583}" srcOrd="8" destOrd="0" presId="urn:microsoft.com/office/officeart/2005/8/layout/orgChart1"/>
    <dgm:cxn modelId="{46EF34CC-0375-CD4A-8EF0-A72643FFD0D6}" type="presParOf" srcId="{A0D86C52-2797-EE48-A994-61CB897BD336}" destId="{20456E13-A285-3B44-A74D-99FF2655DA9B}" srcOrd="9" destOrd="0" presId="urn:microsoft.com/office/officeart/2005/8/layout/orgChart1"/>
    <dgm:cxn modelId="{0A4E9962-9940-CC40-A765-5BBBBBF225AC}" type="presParOf" srcId="{20456E13-A285-3B44-A74D-99FF2655DA9B}" destId="{5343EDE0-E2FF-D54B-9246-8C5B6A5FCED2}" srcOrd="0" destOrd="0" presId="urn:microsoft.com/office/officeart/2005/8/layout/orgChart1"/>
    <dgm:cxn modelId="{E6095A96-86A8-564A-8335-7F7586FA2182}" type="presParOf" srcId="{5343EDE0-E2FF-D54B-9246-8C5B6A5FCED2}" destId="{0F39C2B9-81B6-3747-B48C-74B8E725823A}" srcOrd="0" destOrd="0" presId="urn:microsoft.com/office/officeart/2005/8/layout/orgChart1"/>
    <dgm:cxn modelId="{AF76A5F6-6586-1F41-A739-9AC0BB2E9491}" type="presParOf" srcId="{5343EDE0-E2FF-D54B-9246-8C5B6A5FCED2}" destId="{B472983A-9F52-574C-8DBC-213B5C407384}" srcOrd="1" destOrd="0" presId="urn:microsoft.com/office/officeart/2005/8/layout/orgChart1"/>
    <dgm:cxn modelId="{9C002866-3411-B141-B512-60A971E731C1}" type="presParOf" srcId="{20456E13-A285-3B44-A74D-99FF2655DA9B}" destId="{C052E38E-BB72-A544-B96F-A7F3DD566BFB}" srcOrd="1" destOrd="0" presId="urn:microsoft.com/office/officeart/2005/8/layout/orgChart1"/>
    <dgm:cxn modelId="{95AD6334-57E4-9F49-BB48-611E965543F4}" type="presParOf" srcId="{C052E38E-BB72-A544-B96F-A7F3DD566BFB}" destId="{9388F4B1-639B-F24B-ABB1-5F07E4BEF2D9}" srcOrd="0" destOrd="0" presId="urn:microsoft.com/office/officeart/2005/8/layout/orgChart1"/>
    <dgm:cxn modelId="{104BFBF4-1556-E84F-9A6B-F1412EEC46D8}" type="presParOf" srcId="{C052E38E-BB72-A544-B96F-A7F3DD566BFB}" destId="{3429523B-3C67-7A48-B0E9-DB7754395B96}" srcOrd="1" destOrd="0" presId="urn:microsoft.com/office/officeart/2005/8/layout/orgChart1"/>
    <dgm:cxn modelId="{18C1C22F-E339-7D47-BB47-7CAEEE7F2BA3}" type="presParOf" srcId="{3429523B-3C67-7A48-B0E9-DB7754395B96}" destId="{2CBA7DE8-8EE5-1146-8AE7-0A5D770614D8}" srcOrd="0" destOrd="0" presId="urn:microsoft.com/office/officeart/2005/8/layout/orgChart1"/>
    <dgm:cxn modelId="{89FDD34F-89D2-734D-899C-D0D6A91B9B0A}" type="presParOf" srcId="{2CBA7DE8-8EE5-1146-8AE7-0A5D770614D8}" destId="{5B586A69-5307-BF45-8870-B80B489C3101}" srcOrd="0" destOrd="0" presId="urn:microsoft.com/office/officeart/2005/8/layout/orgChart1"/>
    <dgm:cxn modelId="{50F44A4D-32DD-814B-9353-F4210A37A4B6}" type="presParOf" srcId="{2CBA7DE8-8EE5-1146-8AE7-0A5D770614D8}" destId="{427DD8D2-652E-8542-8762-CBA110588163}" srcOrd="1" destOrd="0" presId="urn:microsoft.com/office/officeart/2005/8/layout/orgChart1"/>
    <dgm:cxn modelId="{A0A38E37-DC2A-A247-A805-F501547B7096}" type="presParOf" srcId="{3429523B-3C67-7A48-B0E9-DB7754395B96}" destId="{52D7A049-150F-4F4E-883E-ABA7329C63BB}" srcOrd="1" destOrd="0" presId="urn:microsoft.com/office/officeart/2005/8/layout/orgChart1"/>
    <dgm:cxn modelId="{9C09BEE7-6237-964B-8B3D-F4AE27550C54}" type="presParOf" srcId="{3429523B-3C67-7A48-B0E9-DB7754395B96}" destId="{D5D83A02-22EF-3043-A818-A748F49A7C16}" srcOrd="2" destOrd="0" presId="urn:microsoft.com/office/officeart/2005/8/layout/orgChart1"/>
    <dgm:cxn modelId="{3C93B650-B627-744D-93E6-C6E293E6E9DD}" type="presParOf" srcId="{20456E13-A285-3B44-A74D-99FF2655DA9B}" destId="{E84ED026-9B62-DC44-A3CE-CBA809F30AFA}" srcOrd="2" destOrd="0" presId="urn:microsoft.com/office/officeart/2005/8/layout/orgChart1"/>
    <dgm:cxn modelId="{5F7EFA02-8974-D546-8C98-359345823A52}" type="presParOf" srcId="{A0D86C52-2797-EE48-A994-61CB897BD336}" destId="{B6B1759E-5339-1F4C-903A-9B5079EEBEF0}" srcOrd="10" destOrd="0" presId="urn:microsoft.com/office/officeart/2005/8/layout/orgChart1"/>
    <dgm:cxn modelId="{E16F2576-3CD1-4D4B-AF4D-E9363DFFB5BB}" type="presParOf" srcId="{A0D86C52-2797-EE48-A994-61CB897BD336}" destId="{B97469DD-C0AF-4642-A146-BE49ABC4AC5F}" srcOrd="11" destOrd="0" presId="urn:microsoft.com/office/officeart/2005/8/layout/orgChart1"/>
    <dgm:cxn modelId="{A4C73E70-C92B-1646-B61E-529D63703955}" type="presParOf" srcId="{B97469DD-C0AF-4642-A146-BE49ABC4AC5F}" destId="{504C3DF6-83AE-0441-9FDF-CB4382A76E84}" srcOrd="0" destOrd="0" presId="urn:microsoft.com/office/officeart/2005/8/layout/orgChart1"/>
    <dgm:cxn modelId="{A8607955-7B13-E74C-9D8B-4C8E7A5CAEAC}" type="presParOf" srcId="{504C3DF6-83AE-0441-9FDF-CB4382A76E84}" destId="{C514B65C-6728-8E4E-BC29-F87A83D69929}" srcOrd="0" destOrd="0" presId="urn:microsoft.com/office/officeart/2005/8/layout/orgChart1"/>
    <dgm:cxn modelId="{6C9C9EAF-697D-E145-AD74-424FC9E930A4}" type="presParOf" srcId="{504C3DF6-83AE-0441-9FDF-CB4382A76E84}" destId="{B6531395-7956-4C44-81FF-9553854FF307}" srcOrd="1" destOrd="0" presId="urn:microsoft.com/office/officeart/2005/8/layout/orgChart1"/>
    <dgm:cxn modelId="{62B0E237-96E5-F242-A6D2-0215A29F3038}" type="presParOf" srcId="{B97469DD-C0AF-4642-A146-BE49ABC4AC5F}" destId="{7874074F-3BC8-D348-B062-B9E1077028AC}" srcOrd="1" destOrd="0" presId="urn:microsoft.com/office/officeart/2005/8/layout/orgChart1"/>
    <dgm:cxn modelId="{E1B0E522-6A22-0446-9D8D-8A32124ECF80}" type="presParOf" srcId="{7874074F-3BC8-D348-B062-B9E1077028AC}" destId="{374FE456-63D5-6A4B-89C1-033EF72A9501}" srcOrd="0" destOrd="0" presId="urn:microsoft.com/office/officeart/2005/8/layout/orgChart1"/>
    <dgm:cxn modelId="{BE07DC2B-89EC-5C44-AE89-82D305318414}" type="presParOf" srcId="{7874074F-3BC8-D348-B062-B9E1077028AC}" destId="{7EFC45E9-7D9E-FD41-ABDD-7D0B5F3B49BB}" srcOrd="1" destOrd="0" presId="urn:microsoft.com/office/officeart/2005/8/layout/orgChart1"/>
    <dgm:cxn modelId="{267D5016-FE3F-1E44-BD31-EEBA08A50C5F}" type="presParOf" srcId="{7EFC45E9-7D9E-FD41-ABDD-7D0B5F3B49BB}" destId="{6C51B062-A846-6945-829D-D23ADB81AB8B}" srcOrd="0" destOrd="0" presId="urn:microsoft.com/office/officeart/2005/8/layout/orgChart1"/>
    <dgm:cxn modelId="{78632AA9-5FAA-8B42-A76F-D6970B4938F8}" type="presParOf" srcId="{6C51B062-A846-6945-829D-D23ADB81AB8B}" destId="{C1603F5D-0117-6541-A90E-71F5C0F331A7}" srcOrd="0" destOrd="0" presId="urn:microsoft.com/office/officeart/2005/8/layout/orgChart1"/>
    <dgm:cxn modelId="{EDFD4417-1617-7B42-96C6-8894D8FDAE23}" type="presParOf" srcId="{6C51B062-A846-6945-829D-D23ADB81AB8B}" destId="{6249D1A3-CF4C-B742-AF43-AE6FDA5C521F}" srcOrd="1" destOrd="0" presId="urn:microsoft.com/office/officeart/2005/8/layout/orgChart1"/>
    <dgm:cxn modelId="{6008C9F7-AA0A-8B4A-BEC0-DA6772DB655F}" type="presParOf" srcId="{7EFC45E9-7D9E-FD41-ABDD-7D0B5F3B49BB}" destId="{3D4C7056-6CE8-DC40-AC16-1C2EC96B2CD7}" srcOrd="1" destOrd="0" presId="urn:microsoft.com/office/officeart/2005/8/layout/orgChart1"/>
    <dgm:cxn modelId="{C9AC2359-20B0-DD43-AF78-E468C9681AAB}" type="presParOf" srcId="{7EFC45E9-7D9E-FD41-ABDD-7D0B5F3B49BB}" destId="{D6CB1FF5-D291-D84C-A8DE-9F692CCCC3B9}" srcOrd="2" destOrd="0" presId="urn:microsoft.com/office/officeart/2005/8/layout/orgChart1"/>
    <dgm:cxn modelId="{61F124B8-8E64-4C4E-A71B-32C113CB0837}" type="presParOf" srcId="{B97469DD-C0AF-4642-A146-BE49ABC4AC5F}" destId="{284922CC-A2A2-8148-92E6-9896ECD8EB4F}" srcOrd="2" destOrd="0" presId="urn:microsoft.com/office/officeart/2005/8/layout/orgChart1"/>
    <dgm:cxn modelId="{8280107A-0C23-0E43-97EA-0F23158F80C8}" type="presParOf" srcId="{A0D86C52-2797-EE48-A994-61CB897BD336}" destId="{A4502A9B-C351-D445-A995-A575E6299544}" srcOrd="12" destOrd="0" presId="urn:microsoft.com/office/officeart/2005/8/layout/orgChart1"/>
    <dgm:cxn modelId="{75FD56C8-A86B-DD49-BD96-734520B3BA80}" type="presParOf" srcId="{A0D86C52-2797-EE48-A994-61CB897BD336}" destId="{DAEDAD4C-5952-7545-9F59-08F5D201CE8D}" srcOrd="13" destOrd="0" presId="urn:microsoft.com/office/officeart/2005/8/layout/orgChart1"/>
    <dgm:cxn modelId="{6E102566-5CCB-A442-BDB9-9C7691BAC138}" type="presParOf" srcId="{DAEDAD4C-5952-7545-9F59-08F5D201CE8D}" destId="{8771ECA1-D889-CA49-9F1F-4C1871344110}" srcOrd="0" destOrd="0" presId="urn:microsoft.com/office/officeart/2005/8/layout/orgChart1"/>
    <dgm:cxn modelId="{E5070B83-914C-5347-B25A-75E445672842}" type="presParOf" srcId="{8771ECA1-D889-CA49-9F1F-4C1871344110}" destId="{7DEC3C5A-CB42-3C4B-97D8-6D87A772B062}" srcOrd="0" destOrd="0" presId="urn:microsoft.com/office/officeart/2005/8/layout/orgChart1"/>
    <dgm:cxn modelId="{DD948E21-4053-344A-B13C-4F7D8851CC2A}" type="presParOf" srcId="{8771ECA1-D889-CA49-9F1F-4C1871344110}" destId="{A32A3A30-6750-FF4A-AA37-759CBD8C7DA6}" srcOrd="1" destOrd="0" presId="urn:microsoft.com/office/officeart/2005/8/layout/orgChart1"/>
    <dgm:cxn modelId="{63847F87-1864-8947-861A-7898C77EE978}" type="presParOf" srcId="{DAEDAD4C-5952-7545-9F59-08F5D201CE8D}" destId="{55171102-0D10-294C-92C5-5732D99AE653}" srcOrd="1" destOrd="0" presId="urn:microsoft.com/office/officeart/2005/8/layout/orgChart1"/>
    <dgm:cxn modelId="{A9F6513E-EBE3-FF40-ABF5-347021987932}" type="presParOf" srcId="{55171102-0D10-294C-92C5-5732D99AE653}" destId="{5F70EB34-0CAE-AE4F-9ADB-11C561C61FCC}" srcOrd="0" destOrd="0" presId="urn:microsoft.com/office/officeart/2005/8/layout/orgChart1"/>
    <dgm:cxn modelId="{686E4CE2-F57C-4445-9677-417D55709A19}" type="presParOf" srcId="{55171102-0D10-294C-92C5-5732D99AE653}" destId="{797C4BB2-A99B-5B48-A38D-395C2EFFD831}" srcOrd="1" destOrd="0" presId="urn:microsoft.com/office/officeart/2005/8/layout/orgChart1"/>
    <dgm:cxn modelId="{40CC032E-891A-054A-BAA2-7A96AFDE7A47}" type="presParOf" srcId="{797C4BB2-A99B-5B48-A38D-395C2EFFD831}" destId="{7224D2D8-AE2D-8747-9762-415B926712F4}" srcOrd="0" destOrd="0" presId="urn:microsoft.com/office/officeart/2005/8/layout/orgChart1"/>
    <dgm:cxn modelId="{73390CC1-0B57-4647-B44C-79B66BEE1C44}" type="presParOf" srcId="{7224D2D8-AE2D-8747-9762-415B926712F4}" destId="{5BD69CF2-30C4-2C4B-AC88-5D42BF439C87}" srcOrd="0" destOrd="0" presId="urn:microsoft.com/office/officeart/2005/8/layout/orgChart1"/>
    <dgm:cxn modelId="{C5DB7FB9-EBB3-ED44-91ED-AA251D82B086}" type="presParOf" srcId="{7224D2D8-AE2D-8747-9762-415B926712F4}" destId="{F672A4DD-026E-9D47-ADD3-BBDAC37316E7}" srcOrd="1" destOrd="0" presId="urn:microsoft.com/office/officeart/2005/8/layout/orgChart1"/>
    <dgm:cxn modelId="{82D61B73-F311-2547-814B-CD35B0808DE5}" type="presParOf" srcId="{797C4BB2-A99B-5B48-A38D-395C2EFFD831}" destId="{2D12DED1-F74B-6E4D-9350-3BED7C95DDBE}" srcOrd="1" destOrd="0" presId="urn:microsoft.com/office/officeart/2005/8/layout/orgChart1"/>
    <dgm:cxn modelId="{A22C8C49-E379-834F-AD71-F1A878F89F9A}" type="presParOf" srcId="{797C4BB2-A99B-5B48-A38D-395C2EFFD831}" destId="{D27BD3D3-64A8-D341-A587-6688DDA02600}" srcOrd="2" destOrd="0" presId="urn:microsoft.com/office/officeart/2005/8/layout/orgChart1"/>
    <dgm:cxn modelId="{DFF8BFA5-D6F6-8E4E-B3D6-44E9B3598D34}" type="presParOf" srcId="{DAEDAD4C-5952-7545-9F59-08F5D201CE8D}" destId="{5E14117D-B6E3-F843-AC35-85929BA10455}" srcOrd="2" destOrd="0" presId="urn:microsoft.com/office/officeart/2005/8/layout/orgChart1"/>
    <dgm:cxn modelId="{CF2068EB-87FC-894C-B9D1-B055B0775F9E}" type="presParOf" srcId="{A0D86C52-2797-EE48-A994-61CB897BD336}" destId="{6D7F35C6-7746-204C-B1D6-A4A0FD4599C9}" srcOrd="14" destOrd="0" presId="urn:microsoft.com/office/officeart/2005/8/layout/orgChart1"/>
    <dgm:cxn modelId="{AAB15E3E-08CA-0349-ACD0-4CC8312F7714}" type="presParOf" srcId="{A0D86C52-2797-EE48-A994-61CB897BD336}" destId="{2478B645-A7BE-0C48-AF5E-5F310866B902}" srcOrd="15" destOrd="0" presId="urn:microsoft.com/office/officeart/2005/8/layout/orgChart1"/>
    <dgm:cxn modelId="{79312FF9-A3F0-A340-ACC8-4A91BF16F514}" type="presParOf" srcId="{2478B645-A7BE-0C48-AF5E-5F310866B902}" destId="{210DCAB2-E755-CD41-ADC5-6302D54CAC04}" srcOrd="0" destOrd="0" presId="urn:microsoft.com/office/officeart/2005/8/layout/orgChart1"/>
    <dgm:cxn modelId="{B6B0BDAD-3A8B-3548-8A03-86D26A90BD54}" type="presParOf" srcId="{210DCAB2-E755-CD41-ADC5-6302D54CAC04}" destId="{183C6884-6DA6-1546-B67A-56F1FC84245F}" srcOrd="0" destOrd="0" presId="urn:microsoft.com/office/officeart/2005/8/layout/orgChart1"/>
    <dgm:cxn modelId="{C4DFE696-0A78-004C-A520-F159A435A2BA}" type="presParOf" srcId="{210DCAB2-E755-CD41-ADC5-6302D54CAC04}" destId="{8F8ED523-612C-BE47-AAD6-C1274E218A89}" srcOrd="1" destOrd="0" presId="urn:microsoft.com/office/officeart/2005/8/layout/orgChart1"/>
    <dgm:cxn modelId="{CE8224A6-F943-C44E-9EBE-70FDCBC52FA6}" type="presParOf" srcId="{2478B645-A7BE-0C48-AF5E-5F310866B902}" destId="{567CD735-0E7F-8F4F-ABF0-F48F470F8078}" srcOrd="1" destOrd="0" presId="urn:microsoft.com/office/officeart/2005/8/layout/orgChart1"/>
    <dgm:cxn modelId="{D7824398-D356-134A-B4D5-34756EECA445}" type="presParOf" srcId="{567CD735-0E7F-8F4F-ABF0-F48F470F8078}" destId="{49B9CA3A-7772-B348-BDB0-62534FD592D3}" srcOrd="0" destOrd="0" presId="urn:microsoft.com/office/officeart/2005/8/layout/orgChart1"/>
    <dgm:cxn modelId="{D41E98F1-7CCD-2E42-9605-CC491589CD9A}" type="presParOf" srcId="{567CD735-0E7F-8F4F-ABF0-F48F470F8078}" destId="{54CA3114-6AC7-0243-B475-650C5C7D5D57}" srcOrd="1" destOrd="0" presId="urn:microsoft.com/office/officeart/2005/8/layout/orgChart1"/>
    <dgm:cxn modelId="{EC537E42-FD55-8442-80A0-53D02225D426}" type="presParOf" srcId="{54CA3114-6AC7-0243-B475-650C5C7D5D57}" destId="{3D7B1653-A153-D846-96F1-F8A62470EEBC}" srcOrd="0" destOrd="0" presId="urn:microsoft.com/office/officeart/2005/8/layout/orgChart1"/>
    <dgm:cxn modelId="{20844CC9-1078-F74B-BDD0-BFEAC91D20DE}" type="presParOf" srcId="{3D7B1653-A153-D846-96F1-F8A62470EEBC}" destId="{CD1A973F-F578-4F48-9126-959AB76663E0}" srcOrd="0" destOrd="0" presId="urn:microsoft.com/office/officeart/2005/8/layout/orgChart1"/>
    <dgm:cxn modelId="{77941BE0-85E5-974D-B373-3170561D2A43}" type="presParOf" srcId="{3D7B1653-A153-D846-96F1-F8A62470EEBC}" destId="{FF167750-3E6C-ED4D-9D47-56FF6A87E441}" srcOrd="1" destOrd="0" presId="urn:microsoft.com/office/officeart/2005/8/layout/orgChart1"/>
    <dgm:cxn modelId="{5366718E-DE23-6B49-A821-F70DF0FC6E64}" type="presParOf" srcId="{54CA3114-6AC7-0243-B475-650C5C7D5D57}" destId="{1CCD5A2E-321F-B14F-B639-736462048D85}" srcOrd="1" destOrd="0" presId="urn:microsoft.com/office/officeart/2005/8/layout/orgChart1"/>
    <dgm:cxn modelId="{B4C10CA9-7E46-204E-BD43-0AF090917562}" type="presParOf" srcId="{54CA3114-6AC7-0243-B475-650C5C7D5D57}" destId="{F78EC0D4-3527-844E-A4A1-0D6DA627196A}" srcOrd="2" destOrd="0" presId="urn:microsoft.com/office/officeart/2005/8/layout/orgChart1"/>
    <dgm:cxn modelId="{AA4C63B6-E11D-EB44-A12C-3A13D13F8AA4}" type="presParOf" srcId="{2478B645-A7BE-0C48-AF5E-5F310866B902}" destId="{516BEAA5-139D-E447-A2EC-50F6F618B607}" srcOrd="2" destOrd="0" presId="urn:microsoft.com/office/officeart/2005/8/layout/orgChart1"/>
    <dgm:cxn modelId="{42FCA98D-5E5E-1C41-B336-5D1AEE9A3CF9}" type="presParOf" srcId="{DFD4A61B-3C08-BE48-810D-B7C0D5C2FAFE}" destId="{25F5B7CC-37FC-2B48-BAC2-CF792A9EEA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294BD-9FD1-A54D-BAFE-EC6751CB3793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168EFD-B284-3B46-987D-E92D2C1A3CD0}">
      <dgm:prSet phldrT="[Text]"/>
      <dgm:spPr/>
      <dgm:t>
        <a:bodyPr/>
        <a:lstStyle/>
        <a:p>
          <a:r>
            <a:rPr lang="en-US" dirty="0" smtClean="0"/>
            <a:t>Connect</a:t>
          </a:r>
          <a:endParaRPr lang="en-US" dirty="0"/>
        </a:p>
      </dgm:t>
    </dgm:pt>
    <dgm:pt modelId="{3F4EAD7C-704A-AC4A-8432-1BC0F471874A}" type="parTrans" cxnId="{5DE075F1-2CBC-4448-AD22-33A71EEC2623}">
      <dgm:prSet/>
      <dgm:spPr/>
      <dgm:t>
        <a:bodyPr/>
        <a:lstStyle/>
        <a:p>
          <a:endParaRPr lang="en-US"/>
        </a:p>
      </dgm:t>
    </dgm:pt>
    <dgm:pt modelId="{E5990FAD-03A6-A14C-A085-81C1F84F333B}" type="sibTrans" cxnId="{5DE075F1-2CBC-4448-AD22-33A71EEC2623}">
      <dgm:prSet/>
      <dgm:spPr/>
      <dgm:t>
        <a:bodyPr/>
        <a:lstStyle/>
        <a:p>
          <a:endParaRPr lang="en-US"/>
        </a:p>
      </dgm:t>
    </dgm:pt>
    <dgm:pt modelId="{AC573DC9-E5AC-114D-8C18-57EF72D6BF7E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1E99E030-F0B7-844A-9208-6FD09B52915D}" type="parTrans" cxnId="{E5213BC2-C024-2540-BC9E-6B54DDE9DE56}">
      <dgm:prSet/>
      <dgm:spPr/>
      <dgm:t>
        <a:bodyPr/>
        <a:lstStyle/>
        <a:p>
          <a:endParaRPr lang="en-US"/>
        </a:p>
      </dgm:t>
    </dgm:pt>
    <dgm:pt modelId="{400B734F-3E3F-9348-B32C-1E79C29B8266}" type="sibTrans" cxnId="{E5213BC2-C024-2540-BC9E-6B54DDE9DE56}">
      <dgm:prSet/>
      <dgm:spPr/>
      <dgm:t>
        <a:bodyPr/>
        <a:lstStyle/>
        <a:p>
          <a:endParaRPr lang="en-US"/>
        </a:p>
      </dgm:t>
    </dgm:pt>
    <dgm:pt modelId="{D89CA78B-3583-B941-81B5-27ECDBB215B9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C732B169-5F9F-CB41-AFC5-2C12F53F30A0}" type="parTrans" cxnId="{7A246820-364D-1246-AF8A-F1F2C3CDC13E}">
      <dgm:prSet/>
      <dgm:spPr/>
      <dgm:t>
        <a:bodyPr/>
        <a:lstStyle/>
        <a:p>
          <a:endParaRPr lang="en-US"/>
        </a:p>
      </dgm:t>
    </dgm:pt>
    <dgm:pt modelId="{A4407DD6-D42A-0246-B6C9-1B64375802FB}" type="sibTrans" cxnId="{7A246820-364D-1246-AF8A-F1F2C3CDC13E}">
      <dgm:prSet/>
      <dgm:spPr/>
      <dgm:t>
        <a:bodyPr/>
        <a:lstStyle/>
        <a:p>
          <a:endParaRPr lang="en-US"/>
        </a:p>
      </dgm:t>
    </dgm:pt>
    <dgm:pt modelId="{754CD9DA-127C-3C47-94D6-560416393A4E}">
      <dgm:prSet phldrT="[Text]"/>
      <dgm:spPr/>
      <dgm:t>
        <a:bodyPr/>
        <a:lstStyle/>
        <a:p>
          <a:r>
            <a:rPr lang="en-US" dirty="0" smtClean="0"/>
            <a:t>Identify</a:t>
          </a:r>
          <a:endParaRPr lang="en-US" dirty="0"/>
        </a:p>
      </dgm:t>
    </dgm:pt>
    <dgm:pt modelId="{2F3A3AAD-821A-E442-9945-ABA047AB4FF3}" type="parTrans" cxnId="{292FC468-FB23-FB44-984B-63467827387A}">
      <dgm:prSet/>
      <dgm:spPr/>
      <dgm:t>
        <a:bodyPr/>
        <a:lstStyle/>
        <a:p>
          <a:endParaRPr lang="en-US"/>
        </a:p>
      </dgm:t>
    </dgm:pt>
    <dgm:pt modelId="{6E13E814-4D9F-0D4D-9B02-781CD3C1C0CB}" type="sibTrans" cxnId="{292FC468-FB23-FB44-984B-63467827387A}">
      <dgm:prSet/>
      <dgm:spPr/>
      <dgm:t>
        <a:bodyPr/>
        <a:lstStyle/>
        <a:p>
          <a:endParaRPr lang="en-US"/>
        </a:p>
      </dgm:t>
    </dgm:pt>
    <dgm:pt modelId="{2DFA92BF-A618-E746-A2BB-E8685882B6D3}">
      <dgm:prSet phldrT="[Text]"/>
      <dgm:spPr/>
      <dgm:t>
        <a:bodyPr/>
        <a:lstStyle/>
        <a:p>
          <a:r>
            <a:rPr lang="en-US" dirty="0" smtClean="0"/>
            <a:t>Opportunities</a:t>
          </a:r>
          <a:endParaRPr lang="en-US" dirty="0"/>
        </a:p>
      </dgm:t>
    </dgm:pt>
    <dgm:pt modelId="{6BF38266-003B-AD4A-B582-2347FAB230C0}" type="parTrans" cxnId="{EE46DD8C-6A91-FE48-8CD5-9FF5D5DB7FFA}">
      <dgm:prSet/>
      <dgm:spPr/>
      <dgm:t>
        <a:bodyPr/>
        <a:lstStyle/>
        <a:p>
          <a:endParaRPr lang="en-US"/>
        </a:p>
      </dgm:t>
    </dgm:pt>
    <dgm:pt modelId="{F398CA51-0674-7D44-A214-B9D225E7AB25}" type="sibTrans" cxnId="{EE46DD8C-6A91-FE48-8CD5-9FF5D5DB7FFA}">
      <dgm:prSet/>
      <dgm:spPr/>
      <dgm:t>
        <a:bodyPr/>
        <a:lstStyle/>
        <a:p>
          <a:endParaRPr lang="en-US"/>
        </a:p>
      </dgm:t>
    </dgm:pt>
    <dgm:pt modelId="{BC6DAB5E-0DA6-644E-A2EE-EE75B449E64C}">
      <dgm:prSet phldrT="[Text]"/>
      <dgm:spPr/>
      <dgm:t>
        <a:bodyPr/>
        <a:lstStyle/>
        <a:p>
          <a:r>
            <a:rPr lang="en-US" dirty="0" smtClean="0"/>
            <a:t>Areas for Growth</a:t>
          </a:r>
          <a:endParaRPr lang="en-US" dirty="0"/>
        </a:p>
      </dgm:t>
    </dgm:pt>
    <dgm:pt modelId="{2F9D8324-6591-4048-BD74-770F4F4D3537}" type="parTrans" cxnId="{080A6283-92DA-EA4C-9637-84A94567E461}">
      <dgm:prSet/>
      <dgm:spPr/>
      <dgm:t>
        <a:bodyPr/>
        <a:lstStyle/>
        <a:p>
          <a:endParaRPr lang="en-US"/>
        </a:p>
      </dgm:t>
    </dgm:pt>
    <dgm:pt modelId="{DEB7B1D0-83E9-104B-996D-40E56DC37CEC}" type="sibTrans" cxnId="{080A6283-92DA-EA4C-9637-84A94567E461}">
      <dgm:prSet/>
      <dgm:spPr/>
      <dgm:t>
        <a:bodyPr/>
        <a:lstStyle/>
        <a:p>
          <a:endParaRPr lang="en-US"/>
        </a:p>
      </dgm:t>
    </dgm:pt>
    <dgm:pt modelId="{345FE440-8638-4448-A5F4-800427358E19}">
      <dgm:prSet phldrT="[Text]"/>
      <dgm:spPr/>
      <dgm:t>
        <a:bodyPr/>
        <a:lstStyle/>
        <a:p>
          <a:r>
            <a:rPr lang="en-US" dirty="0" smtClean="0"/>
            <a:t>Advance</a:t>
          </a:r>
          <a:endParaRPr lang="en-US" dirty="0"/>
        </a:p>
      </dgm:t>
    </dgm:pt>
    <dgm:pt modelId="{3CBD568F-63AB-E64C-9AE4-779F5110139D}" type="parTrans" cxnId="{57F5EAFC-4473-F846-AEF3-C228728AE525}">
      <dgm:prSet/>
      <dgm:spPr/>
      <dgm:t>
        <a:bodyPr/>
        <a:lstStyle/>
        <a:p>
          <a:endParaRPr lang="en-US"/>
        </a:p>
      </dgm:t>
    </dgm:pt>
    <dgm:pt modelId="{AEC3EF22-BF7E-7A4B-AE0A-4F6E16B07621}" type="sibTrans" cxnId="{57F5EAFC-4473-F846-AEF3-C228728AE525}">
      <dgm:prSet/>
      <dgm:spPr/>
      <dgm:t>
        <a:bodyPr/>
        <a:lstStyle/>
        <a:p>
          <a:endParaRPr lang="en-US"/>
        </a:p>
      </dgm:t>
    </dgm:pt>
    <dgm:pt modelId="{0D08DB88-F9D3-AC4B-B8F6-DD012960A0D0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701C52C9-3F0B-7E49-97AA-40CB78649435}" type="parTrans" cxnId="{F704DDCB-1767-0A4A-8D0F-734C7F836F66}">
      <dgm:prSet/>
      <dgm:spPr/>
      <dgm:t>
        <a:bodyPr/>
        <a:lstStyle/>
        <a:p>
          <a:endParaRPr lang="en-US"/>
        </a:p>
      </dgm:t>
    </dgm:pt>
    <dgm:pt modelId="{CE6884E7-50EB-E14F-B3B9-316F956F703F}" type="sibTrans" cxnId="{F704DDCB-1767-0A4A-8D0F-734C7F836F66}">
      <dgm:prSet/>
      <dgm:spPr/>
      <dgm:t>
        <a:bodyPr/>
        <a:lstStyle/>
        <a:p>
          <a:endParaRPr lang="en-US"/>
        </a:p>
      </dgm:t>
    </dgm:pt>
    <dgm:pt modelId="{F6328778-BBB3-E04D-B8C4-C8B29078F080}">
      <dgm:prSet phldrT="[Text]"/>
      <dgm:spPr/>
      <dgm:t>
        <a:bodyPr/>
        <a:lstStyle/>
        <a:p>
          <a:r>
            <a:rPr lang="en-US" dirty="0" smtClean="0"/>
            <a:t>Programming</a:t>
          </a:r>
          <a:endParaRPr lang="en-US" dirty="0"/>
        </a:p>
      </dgm:t>
    </dgm:pt>
    <dgm:pt modelId="{A6C47CC1-4482-1842-9DA0-A9521038F359}" type="parTrans" cxnId="{D982F88C-ABB7-7B46-AEEC-CB25E0E32521}">
      <dgm:prSet/>
      <dgm:spPr/>
      <dgm:t>
        <a:bodyPr/>
        <a:lstStyle/>
        <a:p>
          <a:endParaRPr lang="en-US"/>
        </a:p>
      </dgm:t>
    </dgm:pt>
    <dgm:pt modelId="{4A3A14C9-FEB6-0A48-BF55-A3C7F84A0786}" type="sibTrans" cxnId="{D982F88C-ABB7-7B46-AEEC-CB25E0E32521}">
      <dgm:prSet/>
      <dgm:spPr/>
      <dgm:t>
        <a:bodyPr/>
        <a:lstStyle/>
        <a:p>
          <a:endParaRPr lang="en-US"/>
        </a:p>
      </dgm:t>
    </dgm:pt>
    <dgm:pt modelId="{DB70EF99-5E2B-3A4A-9318-70BFD896E9E5}" type="pres">
      <dgm:prSet presAssocID="{CF0294BD-9FD1-A54D-BAFE-EC6751CB37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28C8EC-42AE-214D-8F09-86CE1D93BE07}" type="pres">
      <dgm:prSet presAssocID="{345FE440-8638-4448-A5F4-800427358E19}" presName="boxAndChildren" presStyleCnt="0"/>
      <dgm:spPr/>
    </dgm:pt>
    <dgm:pt modelId="{0C060DD4-7B9D-604B-BECB-D4AC34C261B5}" type="pres">
      <dgm:prSet presAssocID="{345FE440-8638-4448-A5F4-800427358E19}" presName="parentTextBox" presStyleLbl="node1" presStyleIdx="0" presStyleCnt="3"/>
      <dgm:spPr/>
      <dgm:t>
        <a:bodyPr/>
        <a:lstStyle/>
        <a:p>
          <a:endParaRPr lang="en-US"/>
        </a:p>
      </dgm:t>
    </dgm:pt>
    <dgm:pt modelId="{24BFD5DF-95C4-F843-959F-CBD62EDA26A1}" type="pres">
      <dgm:prSet presAssocID="{345FE440-8638-4448-A5F4-800427358E19}" presName="entireBox" presStyleLbl="node1" presStyleIdx="0" presStyleCnt="3"/>
      <dgm:spPr/>
      <dgm:t>
        <a:bodyPr/>
        <a:lstStyle/>
        <a:p>
          <a:endParaRPr lang="en-US"/>
        </a:p>
      </dgm:t>
    </dgm:pt>
    <dgm:pt modelId="{5B4339A8-F152-B54C-BBDD-3E0CC19588ED}" type="pres">
      <dgm:prSet presAssocID="{345FE440-8638-4448-A5F4-800427358E19}" presName="descendantBox" presStyleCnt="0"/>
      <dgm:spPr/>
    </dgm:pt>
    <dgm:pt modelId="{DF257D4A-B8D2-2549-8682-258BC256F6C8}" type="pres">
      <dgm:prSet presAssocID="{0D08DB88-F9D3-AC4B-B8F6-DD012960A0D0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D58E1-98F1-404C-95FF-5D2BD31E7F9E}" type="pres">
      <dgm:prSet presAssocID="{F6328778-BBB3-E04D-B8C4-C8B29078F080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7B25B-305D-FE4D-BBEE-B1F9E7394B87}" type="pres">
      <dgm:prSet presAssocID="{E5990FAD-03A6-A14C-A085-81C1F84F333B}" presName="sp" presStyleCnt="0"/>
      <dgm:spPr/>
    </dgm:pt>
    <dgm:pt modelId="{C02CA38A-2105-4648-A985-A393EFEA82C9}" type="pres">
      <dgm:prSet presAssocID="{72168EFD-B284-3B46-987D-E92D2C1A3CD0}" presName="arrowAndChildren" presStyleCnt="0"/>
      <dgm:spPr/>
    </dgm:pt>
    <dgm:pt modelId="{3CB8E39E-341A-B64B-BBC0-281B5D6A91DF}" type="pres">
      <dgm:prSet presAssocID="{72168EFD-B284-3B46-987D-E92D2C1A3CD0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44BFCF18-21CA-2141-8826-3A039DE9B5A4}" type="pres">
      <dgm:prSet presAssocID="{72168EFD-B284-3B46-987D-E92D2C1A3CD0}" presName="arrow" presStyleLbl="node1" presStyleIdx="1" presStyleCnt="3"/>
      <dgm:spPr/>
      <dgm:t>
        <a:bodyPr/>
        <a:lstStyle/>
        <a:p>
          <a:endParaRPr lang="en-US"/>
        </a:p>
      </dgm:t>
    </dgm:pt>
    <dgm:pt modelId="{A80B3F61-7A3D-BC42-A0EC-91B22B51C495}" type="pres">
      <dgm:prSet presAssocID="{72168EFD-B284-3B46-987D-E92D2C1A3CD0}" presName="descendantArrow" presStyleCnt="0"/>
      <dgm:spPr/>
    </dgm:pt>
    <dgm:pt modelId="{AA5A73B6-FE55-9646-BE82-15A0D9285EFF}" type="pres">
      <dgm:prSet presAssocID="{AC573DC9-E5AC-114D-8C18-57EF72D6BF7E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EB3C8-D4CC-C446-B1FB-E6F938386A24}" type="pres">
      <dgm:prSet presAssocID="{D89CA78B-3583-B941-81B5-27ECDBB215B9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DDB5F-E743-B944-8336-545AEB2B391D}" type="pres">
      <dgm:prSet presAssocID="{6E13E814-4D9F-0D4D-9B02-781CD3C1C0CB}" presName="sp" presStyleCnt="0"/>
      <dgm:spPr/>
    </dgm:pt>
    <dgm:pt modelId="{0A5BCC68-7683-1345-B4E0-1F883779A588}" type="pres">
      <dgm:prSet presAssocID="{754CD9DA-127C-3C47-94D6-560416393A4E}" presName="arrowAndChildren" presStyleCnt="0"/>
      <dgm:spPr/>
    </dgm:pt>
    <dgm:pt modelId="{AAD8AA1F-5FD2-BE4A-8D40-1D16B7BF32D5}" type="pres">
      <dgm:prSet presAssocID="{754CD9DA-127C-3C47-94D6-560416393A4E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448BB544-30F6-E841-BF15-8D279B0AFC6D}" type="pres">
      <dgm:prSet presAssocID="{754CD9DA-127C-3C47-94D6-560416393A4E}" presName="arrow" presStyleLbl="node1" presStyleIdx="2" presStyleCnt="3" custLinFactNeighborX="-1855" custLinFactNeighborY="-1387"/>
      <dgm:spPr/>
      <dgm:t>
        <a:bodyPr/>
        <a:lstStyle/>
        <a:p>
          <a:endParaRPr lang="en-US"/>
        </a:p>
      </dgm:t>
    </dgm:pt>
    <dgm:pt modelId="{889F4E11-70A1-CB4D-BA99-8BAEE943ED82}" type="pres">
      <dgm:prSet presAssocID="{754CD9DA-127C-3C47-94D6-560416393A4E}" presName="descendantArrow" presStyleCnt="0"/>
      <dgm:spPr/>
    </dgm:pt>
    <dgm:pt modelId="{4E95E55E-8360-A14B-8D1A-300ED1F2351B}" type="pres">
      <dgm:prSet presAssocID="{2DFA92BF-A618-E746-A2BB-E8685882B6D3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7BC04-FBD5-BE41-8EDD-16C5DE5429A3}" type="pres">
      <dgm:prSet presAssocID="{BC6DAB5E-0DA6-644E-A2EE-EE75B449E64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AC16A7-7409-CB41-BC12-809717C0FDCF}" type="presOf" srcId="{754CD9DA-127C-3C47-94D6-560416393A4E}" destId="{448BB544-30F6-E841-BF15-8D279B0AFC6D}" srcOrd="1" destOrd="0" presId="urn:microsoft.com/office/officeart/2005/8/layout/process4"/>
    <dgm:cxn modelId="{080A6283-92DA-EA4C-9637-84A94567E461}" srcId="{754CD9DA-127C-3C47-94D6-560416393A4E}" destId="{BC6DAB5E-0DA6-644E-A2EE-EE75B449E64C}" srcOrd="1" destOrd="0" parTransId="{2F9D8324-6591-4048-BD74-770F4F4D3537}" sibTransId="{DEB7B1D0-83E9-104B-996D-40E56DC37CEC}"/>
    <dgm:cxn modelId="{5A8AB290-8442-7B4B-A5D7-363B1429F06A}" type="presOf" srcId="{0D08DB88-F9D3-AC4B-B8F6-DD012960A0D0}" destId="{DF257D4A-B8D2-2549-8682-258BC256F6C8}" srcOrd="0" destOrd="0" presId="urn:microsoft.com/office/officeart/2005/8/layout/process4"/>
    <dgm:cxn modelId="{EE46DD8C-6A91-FE48-8CD5-9FF5D5DB7FFA}" srcId="{754CD9DA-127C-3C47-94D6-560416393A4E}" destId="{2DFA92BF-A618-E746-A2BB-E8685882B6D3}" srcOrd="0" destOrd="0" parTransId="{6BF38266-003B-AD4A-B582-2347FAB230C0}" sibTransId="{F398CA51-0674-7D44-A214-B9D225E7AB25}"/>
    <dgm:cxn modelId="{6A92DC57-08E8-504D-A34F-840700C3FAE6}" type="presOf" srcId="{F6328778-BBB3-E04D-B8C4-C8B29078F080}" destId="{E78D58E1-98F1-404C-95FF-5D2BD31E7F9E}" srcOrd="0" destOrd="0" presId="urn:microsoft.com/office/officeart/2005/8/layout/process4"/>
    <dgm:cxn modelId="{3AF4C981-F58C-7142-9428-C2E76F6CB315}" type="presOf" srcId="{72168EFD-B284-3B46-987D-E92D2C1A3CD0}" destId="{3CB8E39E-341A-B64B-BBC0-281B5D6A91DF}" srcOrd="0" destOrd="0" presId="urn:microsoft.com/office/officeart/2005/8/layout/process4"/>
    <dgm:cxn modelId="{7151D1D9-29E0-0949-8B74-2C814F0369BB}" type="presOf" srcId="{72168EFD-B284-3B46-987D-E92D2C1A3CD0}" destId="{44BFCF18-21CA-2141-8826-3A039DE9B5A4}" srcOrd="1" destOrd="0" presId="urn:microsoft.com/office/officeart/2005/8/layout/process4"/>
    <dgm:cxn modelId="{C74813A1-C2B9-B64E-9B86-B7BF06405FDB}" type="presOf" srcId="{D89CA78B-3583-B941-81B5-27ECDBB215B9}" destId="{717EB3C8-D4CC-C446-B1FB-E6F938386A24}" srcOrd="0" destOrd="0" presId="urn:microsoft.com/office/officeart/2005/8/layout/process4"/>
    <dgm:cxn modelId="{2D323ED9-854F-CE43-A8F5-5A06A7AEF9A6}" type="presOf" srcId="{AC573DC9-E5AC-114D-8C18-57EF72D6BF7E}" destId="{AA5A73B6-FE55-9646-BE82-15A0D9285EFF}" srcOrd="0" destOrd="0" presId="urn:microsoft.com/office/officeart/2005/8/layout/process4"/>
    <dgm:cxn modelId="{C5CD027C-436E-E94B-9EFE-FB32BA910453}" type="presOf" srcId="{754CD9DA-127C-3C47-94D6-560416393A4E}" destId="{AAD8AA1F-5FD2-BE4A-8D40-1D16B7BF32D5}" srcOrd="0" destOrd="0" presId="urn:microsoft.com/office/officeart/2005/8/layout/process4"/>
    <dgm:cxn modelId="{7A246820-364D-1246-AF8A-F1F2C3CDC13E}" srcId="{72168EFD-B284-3B46-987D-E92D2C1A3CD0}" destId="{D89CA78B-3583-B941-81B5-27ECDBB215B9}" srcOrd="1" destOrd="0" parTransId="{C732B169-5F9F-CB41-AFC5-2C12F53F30A0}" sibTransId="{A4407DD6-D42A-0246-B6C9-1B64375802FB}"/>
    <dgm:cxn modelId="{292FC468-FB23-FB44-984B-63467827387A}" srcId="{CF0294BD-9FD1-A54D-BAFE-EC6751CB3793}" destId="{754CD9DA-127C-3C47-94D6-560416393A4E}" srcOrd="0" destOrd="0" parTransId="{2F3A3AAD-821A-E442-9945-ABA047AB4FF3}" sibTransId="{6E13E814-4D9F-0D4D-9B02-781CD3C1C0CB}"/>
    <dgm:cxn modelId="{F704DDCB-1767-0A4A-8D0F-734C7F836F66}" srcId="{345FE440-8638-4448-A5F4-800427358E19}" destId="{0D08DB88-F9D3-AC4B-B8F6-DD012960A0D0}" srcOrd="0" destOrd="0" parTransId="{701C52C9-3F0B-7E49-97AA-40CB78649435}" sibTransId="{CE6884E7-50EB-E14F-B3B9-316F956F703F}"/>
    <dgm:cxn modelId="{57F5EAFC-4473-F846-AEF3-C228728AE525}" srcId="{CF0294BD-9FD1-A54D-BAFE-EC6751CB3793}" destId="{345FE440-8638-4448-A5F4-800427358E19}" srcOrd="2" destOrd="0" parTransId="{3CBD568F-63AB-E64C-9AE4-779F5110139D}" sibTransId="{AEC3EF22-BF7E-7A4B-AE0A-4F6E16B07621}"/>
    <dgm:cxn modelId="{5DE075F1-2CBC-4448-AD22-33A71EEC2623}" srcId="{CF0294BD-9FD1-A54D-BAFE-EC6751CB3793}" destId="{72168EFD-B284-3B46-987D-E92D2C1A3CD0}" srcOrd="1" destOrd="0" parTransId="{3F4EAD7C-704A-AC4A-8432-1BC0F471874A}" sibTransId="{E5990FAD-03A6-A14C-A085-81C1F84F333B}"/>
    <dgm:cxn modelId="{C222FC53-3770-1840-89BF-D062383DA49A}" type="presOf" srcId="{345FE440-8638-4448-A5F4-800427358E19}" destId="{0C060DD4-7B9D-604B-BECB-D4AC34C261B5}" srcOrd="0" destOrd="0" presId="urn:microsoft.com/office/officeart/2005/8/layout/process4"/>
    <dgm:cxn modelId="{EC0B160B-337E-9E4B-9099-C8E460864122}" type="presOf" srcId="{2DFA92BF-A618-E746-A2BB-E8685882B6D3}" destId="{4E95E55E-8360-A14B-8D1A-300ED1F2351B}" srcOrd="0" destOrd="0" presId="urn:microsoft.com/office/officeart/2005/8/layout/process4"/>
    <dgm:cxn modelId="{C119A59E-3D8D-FA4D-902F-C962937B0888}" type="presOf" srcId="{345FE440-8638-4448-A5F4-800427358E19}" destId="{24BFD5DF-95C4-F843-959F-CBD62EDA26A1}" srcOrd="1" destOrd="0" presId="urn:microsoft.com/office/officeart/2005/8/layout/process4"/>
    <dgm:cxn modelId="{E5213BC2-C024-2540-BC9E-6B54DDE9DE56}" srcId="{72168EFD-B284-3B46-987D-E92D2C1A3CD0}" destId="{AC573DC9-E5AC-114D-8C18-57EF72D6BF7E}" srcOrd="0" destOrd="0" parTransId="{1E99E030-F0B7-844A-9208-6FD09B52915D}" sibTransId="{400B734F-3E3F-9348-B32C-1E79C29B8266}"/>
    <dgm:cxn modelId="{D982F88C-ABB7-7B46-AEEC-CB25E0E32521}" srcId="{345FE440-8638-4448-A5F4-800427358E19}" destId="{F6328778-BBB3-E04D-B8C4-C8B29078F080}" srcOrd="1" destOrd="0" parTransId="{A6C47CC1-4482-1842-9DA0-A9521038F359}" sibTransId="{4A3A14C9-FEB6-0A48-BF55-A3C7F84A0786}"/>
    <dgm:cxn modelId="{8C5C0ABC-DBE6-4E4A-A493-21B07D13E69D}" type="presOf" srcId="{BC6DAB5E-0DA6-644E-A2EE-EE75B449E64C}" destId="{D477BC04-FBD5-BE41-8EDD-16C5DE5429A3}" srcOrd="0" destOrd="0" presId="urn:microsoft.com/office/officeart/2005/8/layout/process4"/>
    <dgm:cxn modelId="{9A47C8D8-C77A-6243-93D6-141B37AC617B}" type="presOf" srcId="{CF0294BD-9FD1-A54D-BAFE-EC6751CB3793}" destId="{DB70EF99-5E2B-3A4A-9318-70BFD896E9E5}" srcOrd="0" destOrd="0" presId="urn:microsoft.com/office/officeart/2005/8/layout/process4"/>
    <dgm:cxn modelId="{A0954FAD-4F90-5A4F-9739-5FF9C1CFB491}" type="presParOf" srcId="{DB70EF99-5E2B-3A4A-9318-70BFD896E9E5}" destId="{7328C8EC-42AE-214D-8F09-86CE1D93BE07}" srcOrd="0" destOrd="0" presId="urn:microsoft.com/office/officeart/2005/8/layout/process4"/>
    <dgm:cxn modelId="{DFA36CFA-FC00-AB4C-826E-EFD22649C647}" type="presParOf" srcId="{7328C8EC-42AE-214D-8F09-86CE1D93BE07}" destId="{0C060DD4-7B9D-604B-BECB-D4AC34C261B5}" srcOrd="0" destOrd="0" presId="urn:microsoft.com/office/officeart/2005/8/layout/process4"/>
    <dgm:cxn modelId="{C682683F-B37C-794E-A6D4-B1C96EA36242}" type="presParOf" srcId="{7328C8EC-42AE-214D-8F09-86CE1D93BE07}" destId="{24BFD5DF-95C4-F843-959F-CBD62EDA26A1}" srcOrd="1" destOrd="0" presId="urn:microsoft.com/office/officeart/2005/8/layout/process4"/>
    <dgm:cxn modelId="{59402540-0AC7-0647-8165-70B18864FBEE}" type="presParOf" srcId="{7328C8EC-42AE-214D-8F09-86CE1D93BE07}" destId="{5B4339A8-F152-B54C-BBDD-3E0CC19588ED}" srcOrd="2" destOrd="0" presId="urn:microsoft.com/office/officeart/2005/8/layout/process4"/>
    <dgm:cxn modelId="{8F9C0B47-1B93-2943-96C2-A7B60E3C2109}" type="presParOf" srcId="{5B4339A8-F152-B54C-BBDD-3E0CC19588ED}" destId="{DF257D4A-B8D2-2549-8682-258BC256F6C8}" srcOrd="0" destOrd="0" presId="urn:microsoft.com/office/officeart/2005/8/layout/process4"/>
    <dgm:cxn modelId="{6F2F4443-49A3-E14E-8B67-554743AE5978}" type="presParOf" srcId="{5B4339A8-F152-B54C-BBDD-3E0CC19588ED}" destId="{E78D58E1-98F1-404C-95FF-5D2BD31E7F9E}" srcOrd="1" destOrd="0" presId="urn:microsoft.com/office/officeart/2005/8/layout/process4"/>
    <dgm:cxn modelId="{F4A026F6-DE7D-1240-A0DF-6BE9488EF00B}" type="presParOf" srcId="{DB70EF99-5E2B-3A4A-9318-70BFD896E9E5}" destId="{0647B25B-305D-FE4D-BBEE-B1F9E7394B87}" srcOrd="1" destOrd="0" presId="urn:microsoft.com/office/officeart/2005/8/layout/process4"/>
    <dgm:cxn modelId="{10C321DB-A4A0-8C4D-8292-E91DE710DFBD}" type="presParOf" srcId="{DB70EF99-5E2B-3A4A-9318-70BFD896E9E5}" destId="{C02CA38A-2105-4648-A985-A393EFEA82C9}" srcOrd="2" destOrd="0" presId="urn:microsoft.com/office/officeart/2005/8/layout/process4"/>
    <dgm:cxn modelId="{955ABC9D-D377-C04E-94B0-F54C30BCF881}" type="presParOf" srcId="{C02CA38A-2105-4648-A985-A393EFEA82C9}" destId="{3CB8E39E-341A-B64B-BBC0-281B5D6A91DF}" srcOrd="0" destOrd="0" presId="urn:microsoft.com/office/officeart/2005/8/layout/process4"/>
    <dgm:cxn modelId="{1D86F9F9-7352-1548-8C8E-C4A255D7CABF}" type="presParOf" srcId="{C02CA38A-2105-4648-A985-A393EFEA82C9}" destId="{44BFCF18-21CA-2141-8826-3A039DE9B5A4}" srcOrd="1" destOrd="0" presId="urn:microsoft.com/office/officeart/2005/8/layout/process4"/>
    <dgm:cxn modelId="{B6193773-CF45-DE4B-9F0D-F2F1791C3710}" type="presParOf" srcId="{C02CA38A-2105-4648-A985-A393EFEA82C9}" destId="{A80B3F61-7A3D-BC42-A0EC-91B22B51C495}" srcOrd="2" destOrd="0" presId="urn:microsoft.com/office/officeart/2005/8/layout/process4"/>
    <dgm:cxn modelId="{D88814E4-322F-9E47-B0C4-C0921057DF9D}" type="presParOf" srcId="{A80B3F61-7A3D-BC42-A0EC-91B22B51C495}" destId="{AA5A73B6-FE55-9646-BE82-15A0D9285EFF}" srcOrd="0" destOrd="0" presId="urn:microsoft.com/office/officeart/2005/8/layout/process4"/>
    <dgm:cxn modelId="{6E200B41-609B-CC42-B25C-848457812E11}" type="presParOf" srcId="{A80B3F61-7A3D-BC42-A0EC-91B22B51C495}" destId="{717EB3C8-D4CC-C446-B1FB-E6F938386A24}" srcOrd="1" destOrd="0" presId="urn:microsoft.com/office/officeart/2005/8/layout/process4"/>
    <dgm:cxn modelId="{060E5CC9-A285-DB4F-9FB4-08A1A4EBF05A}" type="presParOf" srcId="{DB70EF99-5E2B-3A4A-9318-70BFD896E9E5}" destId="{7F4DDB5F-E743-B944-8336-545AEB2B391D}" srcOrd="3" destOrd="0" presId="urn:microsoft.com/office/officeart/2005/8/layout/process4"/>
    <dgm:cxn modelId="{6209D575-76AD-8949-A846-CB36581EF08B}" type="presParOf" srcId="{DB70EF99-5E2B-3A4A-9318-70BFD896E9E5}" destId="{0A5BCC68-7683-1345-B4E0-1F883779A588}" srcOrd="4" destOrd="0" presId="urn:microsoft.com/office/officeart/2005/8/layout/process4"/>
    <dgm:cxn modelId="{1E373B58-1D21-8745-ACDA-DA2CEC36B54C}" type="presParOf" srcId="{0A5BCC68-7683-1345-B4E0-1F883779A588}" destId="{AAD8AA1F-5FD2-BE4A-8D40-1D16B7BF32D5}" srcOrd="0" destOrd="0" presId="urn:microsoft.com/office/officeart/2005/8/layout/process4"/>
    <dgm:cxn modelId="{39700E34-D7F0-D34D-B0E6-968676516334}" type="presParOf" srcId="{0A5BCC68-7683-1345-B4E0-1F883779A588}" destId="{448BB544-30F6-E841-BF15-8D279B0AFC6D}" srcOrd="1" destOrd="0" presId="urn:microsoft.com/office/officeart/2005/8/layout/process4"/>
    <dgm:cxn modelId="{8C794A6C-D452-4946-B49A-B0088196AE15}" type="presParOf" srcId="{0A5BCC68-7683-1345-B4E0-1F883779A588}" destId="{889F4E11-70A1-CB4D-BA99-8BAEE943ED82}" srcOrd="2" destOrd="0" presId="urn:microsoft.com/office/officeart/2005/8/layout/process4"/>
    <dgm:cxn modelId="{5AE53135-A987-BE4F-94F6-01FBAC1679EE}" type="presParOf" srcId="{889F4E11-70A1-CB4D-BA99-8BAEE943ED82}" destId="{4E95E55E-8360-A14B-8D1A-300ED1F2351B}" srcOrd="0" destOrd="0" presId="urn:microsoft.com/office/officeart/2005/8/layout/process4"/>
    <dgm:cxn modelId="{0607D8B4-1113-C74C-A8D6-B925802FDD34}" type="presParOf" srcId="{889F4E11-70A1-CB4D-BA99-8BAEE943ED82}" destId="{D477BC04-FBD5-BE41-8EDD-16C5DE5429A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32C1EE-6D34-434C-BEDB-D89099C150DA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</dgm:pt>
    <dgm:pt modelId="{CA121C31-A50F-144F-9F53-1B31395AAB71}">
      <dgm:prSet phldrT="[Text]"/>
      <dgm:spPr/>
      <dgm:t>
        <a:bodyPr/>
        <a:lstStyle/>
        <a:p>
          <a:r>
            <a:rPr lang="en-US" dirty="0" smtClean="0"/>
            <a:t>Parish Council</a:t>
          </a:r>
          <a:endParaRPr lang="en-US" dirty="0"/>
        </a:p>
      </dgm:t>
    </dgm:pt>
    <dgm:pt modelId="{28FF275F-79DA-E04D-AB76-9CFC860A4D43}" type="parTrans" cxnId="{5FD50691-5FBF-FD44-A65B-1CDB509D2513}">
      <dgm:prSet/>
      <dgm:spPr/>
      <dgm:t>
        <a:bodyPr/>
        <a:lstStyle/>
        <a:p>
          <a:endParaRPr lang="en-US"/>
        </a:p>
      </dgm:t>
    </dgm:pt>
    <dgm:pt modelId="{8CDD587C-931F-9B4F-987E-045D33DBC2FD}" type="sibTrans" cxnId="{5FD50691-5FBF-FD44-A65B-1CDB509D2513}">
      <dgm:prSet/>
      <dgm:spPr/>
      <dgm:t>
        <a:bodyPr/>
        <a:lstStyle/>
        <a:p>
          <a:endParaRPr lang="en-US"/>
        </a:p>
      </dgm:t>
    </dgm:pt>
    <dgm:pt modelId="{76FCC122-DBCF-E947-BD5B-0DA99C7E1792}">
      <dgm:prSet phldrT="[Text]"/>
      <dgm:spPr/>
      <dgm:t>
        <a:bodyPr/>
        <a:lstStyle/>
        <a:p>
          <a:r>
            <a:rPr lang="en-US" dirty="0" smtClean="0"/>
            <a:t>Fundraising</a:t>
          </a:r>
        </a:p>
        <a:p>
          <a:r>
            <a:rPr lang="en-US" dirty="0" smtClean="0"/>
            <a:t>Team</a:t>
          </a:r>
          <a:endParaRPr lang="en-US" dirty="0"/>
        </a:p>
      </dgm:t>
    </dgm:pt>
    <dgm:pt modelId="{76BF1E2B-7A3F-D34E-A345-95F3701ADF17}" type="parTrans" cxnId="{45C50393-76AC-5144-AFD1-1D34CFD31AE1}">
      <dgm:prSet/>
      <dgm:spPr/>
      <dgm:t>
        <a:bodyPr/>
        <a:lstStyle/>
        <a:p>
          <a:endParaRPr lang="en-US"/>
        </a:p>
      </dgm:t>
    </dgm:pt>
    <dgm:pt modelId="{5CB8ACD9-14F0-554B-89FB-9EFDA3644285}" type="sibTrans" cxnId="{45C50393-76AC-5144-AFD1-1D34CFD31AE1}">
      <dgm:prSet/>
      <dgm:spPr/>
      <dgm:t>
        <a:bodyPr/>
        <a:lstStyle/>
        <a:p>
          <a:endParaRPr lang="en-US"/>
        </a:p>
      </dgm:t>
    </dgm:pt>
    <dgm:pt modelId="{DEC8B392-3185-B246-BD76-304571C19CA8}">
      <dgm:prSet phldrT="[Text]"/>
      <dgm:spPr/>
      <dgm:t>
        <a:bodyPr/>
        <a:lstStyle/>
        <a:p>
          <a:r>
            <a:rPr lang="en-US" dirty="0" smtClean="0"/>
            <a:t>Ministry</a:t>
          </a:r>
        </a:p>
        <a:p>
          <a:r>
            <a:rPr lang="en-US" dirty="0" smtClean="0"/>
            <a:t>Team</a:t>
          </a:r>
          <a:endParaRPr lang="en-US" dirty="0"/>
        </a:p>
      </dgm:t>
    </dgm:pt>
    <dgm:pt modelId="{C4EB567C-9CE3-F847-AC47-846CA7159897}" type="parTrans" cxnId="{1E13F53B-0E4D-DE44-A40A-D3BA6550DCE2}">
      <dgm:prSet/>
      <dgm:spPr/>
      <dgm:t>
        <a:bodyPr/>
        <a:lstStyle/>
        <a:p>
          <a:endParaRPr lang="en-US"/>
        </a:p>
      </dgm:t>
    </dgm:pt>
    <dgm:pt modelId="{311DEA61-F73D-DF40-9BAA-93DC3E003303}" type="sibTrans" cxnId="{1E13F53B-0E4D-DE44-A40A-D3BA6550DCE2}">
      <dgm:prSet/>
      <dgm:spPr/>
      <dgm:t>
        <a:bodyPr/>
        <a:lstStyle/>
        <a:p>
          <a:endParaRPr lang="en-US"/>
        </a:p>
      </dgm:t>
    </dgm:pt>
    <dgm:pt modelId="{E6481DE3-B979-9D43-B4AE-1D39861F6BE8}" type="pres">
      <dgm:prSet presAssocID="{F632C1EE-6D34-434C-BEDB-D89099C150D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A748080-74A9-A145-B622-0BF04F7F6C71}" type="pres">
      <dgm:prSet presAssocID="{CA121C31-A50F-144F-9F53-1B31395AAB7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1AEE4-002F-7544-8D7A-2464BC4D81EB}" type="pres">
      <dgm:prSet presAssocID="{CA121C31-A50F-144F-9F53-1B31395AAB71}" presName="gear1srcNode" presStyleLbl="node1" presStyleIdx="0" presStyleCnt="3"/>
      <dgm:spPr/>
      <dgm:t>
        <a:bodyPr/>
        <a:lstStyle/>
        <a:p>
          <a:endParaRPr lang="en-US"/>
        </a:p>
      </dgm:t>
    </dgm:pt>
    <dgm:pt modelId="{2C95121B-9BD0-A049-8E55-4596C9440F4F}" type="pres">
      <dgm:prSet presAssocID="{CA121C31-A50F-144F-9F53-1B31395AAB71}" presName="gear1dstNode" presStyleLbl="node1" presStyleIdx="0" presStyleCnt="3"/>
      <dgm:spPr/>
      <dgm:t>
        <a:bodyPr/>
        <a:lstStyle/>
        <a:p>
          <a:endParaRPr lang="en-US"/>
        </a:p>
      </dgm:t>
    </dgm:pt>
    <dgm:pt modelId="{ABE41FB0-386F-AD45-B142-7946C03E8C8E}" type="pres">
      <dgm:prSet presAssocID="{76FCC122-DBCF-E947-BD5B-0DA99C7E179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1B3C0-F738-6342-8B8D-1302CCFE5AB7}" type="pres">
      <dgm:prSet presAssocID="{76FCC122-DBCF-E947-BD5B-0DA99C7E1792}" presName="gear2srcNode" presStyleLbl="node1" presStyleIdx="1" presStyleCnt="3"/>
      <dgm:spPr/>
      <dgm:t>
        <a:bodyPr/>
        <a:lstStyle/>
        <a:p>
          <a:endParaRPr lang="en-US"/>
        </a:p>
      </dgm:t>
    </dgm:pt>
    <dgm:pt modelId="{3247AF41-C950-8849-A43E-3ABC3D22BBE9}" type="pres">
      <dgm:prSet presAssocID="{76FCC122-DBCF-E947-BD5B-0DA99C7E1792}" presName="gear2dstNode" presStyleLbl="node1" presStyleIdx="1" presStyleCnt="3"/>
      <dgm:spPr/>
      <dgm:t>
        <a:bodyPr/>
        <a:lstStyle/>
        <a:p>
          <a:endParaRPr lang="en-US"/>
        </a:p>
      </dgm:t>
    </dgm:pt>
    <dgm:pt modelId="{44D07382-1BF8-0648-9091-CC9983134DCA}" type="pres">
      <dgm:prSet presAssocID="{DEC8B392-3185-B246-BD76-304571C19CA8}" presName="gear3" presStyleLbl="node1" presStyleIdx="2" presStyleCnt="3"/>
      <dgm:spPr/>
      <dgm:t>
        <a:bodyPr/>
        <a:lstStyle/>
        <a:p>
          <a:endParaRPr lang="en-US"/>
        </a:p>
      </dgm:t>
    </dgm:pt>
    <dgm:pt modelId="{FBC94C3C-6B1D-2040-A321-85352A1F6881}" type="pres">
      <dgm:prSet presAssocID="{DEC8B392-3185-B246-BD76-304571C19CA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0AAFF-44F9-6344-9D8C-735DB341C9CA}" type="pres">
      <dgm:prSet presAssocID="{DEC8B392-3185-B246-BD76-304571C19CA8}" presName="gear3srcNode" presStyleLbl="node1" presStyleIdx="2" presStyleCnt="3"/>
      <dgm:spPr/>
      <dgm:t>
        <a:bodyPr/>
        <a:lstStyle/>
        <a:p>
          <a:endParaRPr lang="en-US"/>
        </a:p>
      </dgm:t>
    </dgm:pt>
    <dgm:pt modelId="{2993CBA0-5506-DF40-85EE-0EE18AA3C6E9}" type="pres">
      <dgm:prSet presAssocID="{DEC8B392-3185-B246-BD76-304571C19CA8}" presName="gear3dstNode" presStyleLbl="node1" presStyleIdx="2" presStyleCnt="3"/>
      <dgm:spPr/>
      <dgm:t>
        <a:bodyPr/>
        <a:lstStyle/>
        <a:p>
          <a:endParaRPr lang="en-US"/>
        </a:p>
      </dgm:t>
    </dgm:pt>
    <dgm:pt modelId="{6D3DCE76-621A-C64F-9AE9-08CA42263220}" type="pres">
      <dgm:prSet presAssocID="{8CDD587C-931F-9B4F-987E-045D33DBC2FD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8218C16-428C-5846-AE5B-45A67AAAF3CA}" type="pres">
      <dgm:prSet presAssocID="{5CB8ACD9-14F0-554B-89FB-9EFDA364428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4B8416D-1E63-9D4E-A0D4-0B367486A90E}" type="pres">
      <dgm:prSet presAssocID="{311DEA61-F73D-DF40-9BAA-93DC3E00330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BADE690-DB37-5041-8FE1-5FDD0B0B7FD7}" type="presOf" srcId="{DEC8B392-3185-B246-BD76-304571C19CA8}" destId="{3EE0AAFF-44F9-6344-9D8C-735DB341C9CA}" srcOrd="2" destOrd="0" presId="urn:microsoft.com/office/officeart/2005/8/layout/gear1"/>
    <dgm:cxn modelId="{1E0B6FF8-68C1-F947-88A1-3170F5B25B68}" type="presOf" srcId="{CA121C31-A50F-144F-9F53-1B31395AAB71}" destId="{2C95121B-9BD0-A049-8E55-4596C9440F4F}" srcOrd="2" destOrd="0" presId="urn:microsoft.com/office/officeart/2005/8/layout/gear1"/>
    <dgm:cxn modelId="{C1490D4E-50E4-8E43-94C6-DDBD369C1829}" type="presOf" srcId="{311DEA61-F73D-DF40-9BAA-93DC3E003303}" destId="{B4B8416D-1E63-9D4E-A0D4-0B367486A90E}" srcOrd="0" destOrd="0" presId="urn:microsoft.com/office/officeart/2005/8/layout/gear1"/>
    <dgm:cxn modelId="{1E13F53B-0E4D-DE44-A40A-D3BA6550DCE2}" srcId="{F632C1EE-6D34-434C-BEDB-D89099C150DA}" destId="{DEC8B392-3185-B246-BD76-304571C19CA8}" srcOrd="2" destOrd="0" parTransId="{C4EB567C-9CE3-F847-AC47-846CA7159897}" sibTransId="{311DEA61-F73D-DF40-9BAA-93DC3E003303}"/>
    <dgm:cxn modelId="{5FD50691-5FBF-FD44-A65B-1CDB509D2513}" srcId="{F632C1EE-6D34-434C-BEDB-D89099C150DA}" destId="{CA121C31-A50F-144F-9F53-1B31395AAB71}" srcOrd="0" destOrd="0" parTransId="{28FF275F-79DA-E04D-AB76-9CFC860A4D43}" sibTransId="{8CDD587C-931F-9B4F-987E-045D33DBC2FD}"/>
    <dgm:cxn modelId="{7496AF59-1FC9-A540-B5BE-F6F27B1451F0}" type="presOf" srcId="{DEC8B392-3185-B246-BD76-304571C19CA8}" destId="{FBC94C3C-6B1D-2040-A321-85352A1F6881}" srcOrd="1" destOrd="0" presId="urn:microsoft.com/office/officeart/2005/8/layout/gear1"/>
    <dgm:cxn modelId="{55D94608-A8A0-A646-870C-28394FE1D229}" type="presOf" srcId="{DEC8B392-3185-B246-BD76-304571C19CA8}" destId="{44D07382-1BF8-0648-9091-CC9983134DCA}" srcOrd="0" destOrd="0" presId="urn:microsoft.com/office/officeart/2005/8/layout/gear1"/>
    <dgm:cxn modelId="{5FA0C186-975F-8649-9318-116565A7D303}" type="presOf" srcId="{DEC8B392-3185-B246-BD76-304571C19CA8}" destId="{2993CBA0-5506-DF40-85EE-0EE18AA3C6E9}" srcOrd="3" destOrd="0" presId="urn:microsoft.com/office/officeart/2005/8/layout/gear1"/>
    <dgm:cxn modelId="{6998BB15-1C73-E246-A3B3-EFC5FD2F7BA3}" type="presOf" srcId="{76FCC122-DBCF-E947-BD5B-0DA99C7E1792}" destId="{3247AF41-C950-8849-A43E-3ABC3D22BBE9}" srcOrd="2" destOrd="0" presId="urn:microsoft.com/office/officeart/2005/8/layout/gear1"/>
    <dgm:cxn modelId="{9121AE17-F2E0-B447-B829-6296D015882A}" type="presOf" srcId="{76FCC122-DBCF-E947-BD5B-0DA99C7E1792}" destId="{ABE41FB0-386F-AD45-B142-7946C03E8C8E}" srcOrd="0" destOrd="0" presId="urn:microsoft.com/office/officeart/2005/8/layout/gear1"/>
    <dgm:cxn modelId="{FA0EA76C-0EBC-8A42-89E2-B55A1562A022}" type="presOf" srcId="{F632C1EE-6D34-434C-BEDB-D89099C150DA}" destId="{E6481DE3-B979-9D43-B4AE-1D39861F6BE8}" srcOrd="0" destOrd="0" presId="urn:microsoft.com/office/officeart/2005/8/layout/gear1"/>
    <dgm:cxn modelId="{C2D060F8-CEFC-D844-9968-17408AB46E0D}" type="presOf" srcId="{CA121C31-A50F-144F-9F53-1B31395AAB71}" destId="{CA748080-74A9-A145-B622-0BF04F7F6C71}" srcOrd="0" destOrd="0" presId="urn:microsoft.com/office/officeart/2005/8/layout/gear1"/>
    <dgm:cxn modelId="{2E9DAD72-0E3D-064E-8DAE-CBFA052704D4}" type="presOf" srcId="{76FCC122-DBCF-E947-BD5B-0DA99C7E1792}" destId="{37A1B3C0-F738-6342-8B8D-1302CCFE5AB7}" srcOrd="1" destOrd="0" presId="urn:microsoft.com/office/officeart/2005/8/layout/gear1"/>
    <dgm:cxn modelId="{4EABE2D0-E0D2-F549-995D-0E4701B1B0B1}" type="presOf" srcId="{8CDD587C-931F-9B4F-987E-045D33DBC2FD}" destId="{6D3DCE76-621A-C64F-9AE9-08CA42263220}" srcOrd="0" destOrd="0" presId="urn:microsoft.com/office/officeart/2005/8/layout/gear1"/>
    <dgm:cxn modelId="{45C50393-76AC-5144-AFD1-1D34CFD31AE1}" srcId="{F632C1EE-6D34-434C-BEDB-D89099C150DA}" destId="{76FCC122-DBCF-E947-BD5B-0DA99C7E1792}" srcOrd="1" destOrd="0" parTransId="{76BF1E2B-7A3F-D34E-A345-95F3701ADF17}" sibTransId="{5CB8ACD9-14F0-554B-89FB-9EFDA3644285}"/>
    <dgm:cxn modelId="{DF85F30B-1F06-0540-8881-5F02E5FC0556}" type="presOf" srcId="{CA121C31-A50F-144F-9F53-1B31395AAB71}" destId="{F9D1AEE4-002F-7544-8D7A-2464BC4D81EB}" srcOrd="1" destOrd="0" presId="urn:microsoft.com/office/officeart/2005/8/layout/gear1"/>
    <dgm:cxn modelId="{AE895A47-C188-2A4C-BFD3-21850D0B4257}" type="presOf" srcId="{5CB8ACD9-14F0-554B-89FB-9EFDA3644285}" destId="{78218C16-428C-5846-AE5B-45A67AAAF3CA}" srcOrd="0" destOrd="0" presId="urn:microsoft.com/office/officeart/2005/8/layout/gear1"/>
    <dgm:cxn modelId="{D74681A1-C24E-3A47-B099-3D6BDC70694C}" type="presParOf" srcId="{E6481DE3-B979-9D43-B4AE-1D39861F6BE8}" destId="{CA748080-74A9-A145-B622-0BF04F7F6C71}" srcOrd="0" destOrd="0" presId="urn:microsoft.com/office/officeart/2005/8/layout/gear1"/>
    <dgm:cxn modelId="{CF8B5AA3-2BFD-F44C-96BF-4FC5FA3B9920}" type="presParOf" srcId="{E6481DE3-B979-9D43-B4AE-1D39861F6BE8}" destId="{F9D1AEE4-002F-7544-8D7A-2464BC4D81EB}" srcOrd="1" destOrd="0" presId="urn:microsoft.com/office/officeart/2005/8/layout/gear1"/>
    <dgm:cxn modelId="{0D664950-10C4-0B4C-8F65-92B8200A7A76}" type="presParOf" srcId="{E6481DE3-B979-9D43-B4AE-1D39861F6BE8}" destId="{2C95121B-9BD0-A049-8E55-4596C9440F4F}" srcOrd="2" destOrd="0" presId="urn:microsoft.com/office/officeart/2005/8/layout/gear1"/>
    <dgm:cxn modelId="{E5654F74-351F-9E48-A7E8-F40F99C8F1EC}" type="presParOf" srcId="{E6481DE3-B979-9D43-B4AE-1D39861F6BE8}" destId="{ABE41FB0-386F-AD45-B142-7946C03E8C8E}" srcOrd="3" destOrd="0" presId="urn:microsoft.com/office/officeart/2005/8/layout/gear1"/>
    <dgm:cxn modelId="{F1AC6258-C8AF-9546-B7E0-C400EBDA66F1}" type="presParOf" srcId="{E6481DE3-B979-9D43-B4AE-1D39861F6BE8}" destId="{37A1B3C0-F738-6342-8B8D-1302CCFE5AB7}" srcOrd="4" destOrd="0" presId="urn:microsoft.com/office/officeart/2005/8/layout/gear1"/>
    <dgm:cxn modelId="{22D512EB-7675-F444-A83E-AAA397D985E5}" type="presParOf" srcId="{E6481DE3-B979-9D43-B4AE-1D39861F6BE8}" destId="{3247AF41-C950-8849-A43E-3ABC3D22BBE9}" srcOrd="5" destOrd="0" presId="urn:microsoft.com/office/officeart/2005/8/layout/gear1"/>
    <dgm:cxn modelId="{899B40A6-1E1D-EC4B-9C6D-32922F9E43D8}" type="presParOf" srcId="{E6481DE3-B979-9D43-B4AE-1D39861F6BE8}" destId="{44D07382-1BF8-0648-9091-CC9983134DCA}" srcOrd="6" destOrd="0" presId="urn:microsoft.com/office/officeart/2005/8/layout/gear1"/>
    <dgm:cxn modelId="{E085FC76-8B92-8B4A-AE69-94E7944CEB7C}" type="presParOf" srcId="{E6481DE3-B979-9D43-B4AE-1D39861F6BE8}" destId="{FBC94C3C-6B1D-2040-A321-85352A1F6881}" srcOrd="7" destOrd="0" presId="urn:microsoft.com/office/officeart/2005/8/layout/gear1"/>
    <dgm:cxn modelId="{2CDD57FF-A85F-494B-833D-A0ED326CC04E}" type="presParOf" srcId="{E6481DE3-B979-9D43-B4AE-1D39861F6BE8}" destId="{3EE0AAFF-44F9-6344-9D8C-735DB341C9CA}" srcOrd="8" destOrd="0" presId="urn:microsoft.com/office/officeart/2005/8/layout/gear1"/>
    <dgm:cxn modelId="{258F0542-4B3E-794B-B7BA-C7DCFC7631E5}" type="presParOf" srcId="{E6481DE3-B979-9D43-B4AE-1D39861F6BE8}" destId="{2993CBA0-5506-DF40-85EE-0EE18AA3C6E9}" srcOrd="9" destOrd="0" presId="urn:microsoft.com/office/officeart/2005/8/layout/gear1"/>
    <dgm:cxn modelId="{E2562EE8-F4C0-814B-97BB-6FA0FA44541A}" type="presParOf" srcId="{E6481DE3-B979-9D43-B4AE-1D39861F6BE8}" destId="{6D3DCE76-621A-C64F-9AE9-08CA42263220}" srcOrd="10" destOrd="0" presId="urn:microsoft.com/office/officeart/2005/8/layout/gear1"/>
    <dgm:cxn modelId="{B2B46F66-4D1F-5040-952E-9C91237D5E96}" type="presParOf" srcId="{E6481DE3-B979-9D43-B4AE-1D39861F6BE8}" destId="{78218C16-428C-5846-AE5B-45A67AAAF3CA}" srcOrd="11" destOrd="0" presId="urn:microsoft.com/office/officeart/2005/8/layout/gear1"/>
    <dgm:cxn modelId="{4EE21414-88B3-5845-A74B-62FD8D37CD4D}" type="presParOf" srcId="{E6481DE3-B979-9D43-B4AE-1D39861F6BE8}" destId="{B4B8416D-1E63-9D4E-A0D4-0B367486A90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2AB2CD-3F91-0545-B46A-E3F6C1500CB6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A16DE2-31C5-704C-8A2C-29A9D7549F34}">
      <dgm:prSet phldrT="[Text]" custT="1"/>
      <dgm:spPr/>
      <dgm:t>
        <a:bodyPr/>
        <a:lstStyle/>
        <a:p>
          <a:r>
            <a:rPr lang="en-US" sz="2800" dirty="0" smtClean="0"/>
            <a:t>Talents</a:t>
          </a:r>
          <a:endParaRPr lang="en-US" sz="2800" dirty="0"/>
        </a:p>
      </dgm:t>
    </dgm:pt>
    <dgm:pt modelId="{23D4114A-00C4-C645-8959-6AB8BC2DDF51}" type="parTrans" cxnId="{A7675BF1-971C-574F-99BC-CCF2941E3F5B}">
      <dgm:prSet/>
      <dgm:spPr/>
      <dgm:t>
        <a:bodyPr/>
        <a:lstStyle/>
        <a:p>
          <a:endParaRPr lang="en-US"/>
        </a:p>
      </dgm:t>
    </dgm:pt>
    <dgm:pt modelId="{D80AA878-6A2A-E347-B7E9-1CC46BDB3670}" type="sibTrans" cxnId="{A7675BF1-971C-574F-99BC-CCF2941E3F5B}">
      <dgm:prSet/>
      <dgm:spPr/>
      <dgm:t>
        <a:bodyPr/>
        <a:lstStyle/>
        <a:p>
          <a:endParaRPr lang="en-US"/>
        </a:p>
      </dgm:t>
    </dgm:pt>
    <dgm:pt modelId="{23E06DB5-12F4-EE49-8833-198A348AD265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E878BE18-349F-F249-B597-8723FC243676}" type="parTrans" cxnId="{62DA9758-94E5-034C-8B42-A23A7F094157}">
      <dgm:prSet/>
      <dgm:spPr/>
      <dgm:t>
        <a:bodyPr/>
        <a:lstStyle/>
        <a:p>
          <a:endParaRPr lang="en-US"/>
        </a:p>
      </dgm:t>
    </dgm:pt>
    <dgm:pt modelId="{87FCFD84-2D2C-0F43-89FF-D7296FAD5151}" type="sibTrans" cxnId="{62DA9758-94E5-034C-8B42-A23A7F094157}">
      <dgm:prSet/>
      <dgm:spPr/>
      <dgm:t>
        <a:bodyPr/>
        <a:lstStyle/>
        <a:p>
          <a:endParaRPr lang="en-US"/>
        </a:p>
      </dgm:t>
    </dgm:pt>
    <dgm:pt modelId="{EAC75EDC-4836-0240-898D-BE7C023EEC25}">
      <dgm:prSet phldrT="[Text]"/>
      <dgm:spPr/>
      <dgm:t>
        <a:bodyPr/>
        <a:lstStyle/>
        <a:p>
          <a:r>
            <a:rPr lang="en-US" dirty="0" smtClean="0"/>
            <a:t>Ministries</a:t>
          </a:r>
          <a:endParaRPr lang="en-US" dirty="0"/>
        </a:p>
      </dgm:t>
    </dgm:pt>
    <dgm:pt modelId="{293D9CE5-0FC4-CA48-ABCF-8D24A2A0E49C}" type="parTrans" cxnId="{F5A647ED-4A75-284D-8573-CEA153397FB7}">
      <dgm:prSet/>
      <dgm:spPr/>
      <dgm:t>
        <a:bodyPr/>
        <a:lstStyle/>
        <a:p>
          <a:endParaRPr lang="en-US"/>
        </a:p>
      </dgm:t>
    </dgm:pt>
    <dgm:pt modelId="{B0825077-4BF2-C04C-81CA-DDA9A90576B5}" type="sibTrans" cxnId="{F5A647ED-4A75-284D-8573-CEA153397FB7}">
      <dgm:prSet/>
      <dgm:spPr/>
      <dgm:t>
        <a:bodyPr/>
        <a:lstStyle/>
        <a:p>
          <a:endParaRPr lang="en-US"/>
        </a:p>
      </dgm:t>
    </dgm:pt>
    <dgm:pt modelId="{43282A3C-10BF-2E46-A73A-22D8B243936F}">
      <dgm:prSet custT="1"/>
      <dgm:spPr/>
      <dgm:t>
        <a:bodyPr/>
        <a:lstStyle/>
        <a:p>
          <a:r>
            <a:rPr lang="en-US" sz="2400" dirty="0" smtClean="0"/>
            <a:t>Development</a:t>
          </a:r>
          <a:endParaRPr lang="en-US" sz="2400" dirty="0"/>
        </a:p>
      </dgm:t>
    </dgm:pt>
    <dgm:pt modelId="{200BBC3F-B025-CD46-B2EC-8DF7E40FB36B}" type="parTrans" cxnId="{34B2B9E5-F851-AC43-82FA-86EEAFC678F3}">
      <dgm:prSet/>
      <dgm:spPr/>
      <dgm:t>
        <a:bodyPr/>
        <a:lstStyle/>
        <a:p>
          <a:endParaRPr lang="en-US"/>
        </a:p>
      </dgm:t>
    </dgm:pt>
    <dgm:pt modelId="{42E3FD4E-1F47-984F-83AF-EB495DE7D3D8}" type="sibTrans" cxnId="{34B2B9E5-F851-AC43-82FA-86EEAFC678F3}">
      <dgm:prSet/>
      <dgm:spPr/>
      <dgm:t>
        <a:bodyPr/>
        <a:lstStyle/>
        <a:p>
          <a:endParaRPr lang="en-US"/>
        </a:p>
      </dgm:t>
    </dgm:pt>
    <dgm:pt modelId="{FA32E78D-E86D-6A44-8538-CF75EFEBCDE6}" type="pres">
      <dgm:prSet presAssocID="{2C2AB2CD-3F91-0545-B46A-E3F6C1500CB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C9B4B6-8AC8-5940-BFB0-F7E79BD30F7A}" type="pres">
      <dgm:prSet presAssocID="{2C2AB2CD-3F91-0545-B46A-E3F6C1500CB6}" presName="ellipse" presStyleLbl="trBgShp" presStyleIdx="0" presStyleCnt="1"/>
      <dgm:spPr/>
    </dgm:pt>
    <dgm:pt modelId="{249F4453-2351-DB47-A5D8-10E3716692F0}" type="pres">
      <dgm:prSet presAssocID="{2C2AB2CD-3F91-0545-B46A-E3F6C1500CB6}" presName="arrow1" presStyleLbl="fgShp" presStyleIdx="0" presStyleCnt="1"/>
      <dgm:spPr/>
    </dgm:pt>
    <dgm:pt modelId="{2645605B-DE7C-294C-953D-0C05FE9958B3}" type="pres">
      <dgm:prSet presAssocID="{2C2AB2CD-3F91-0545-B46A-E3F6C1500CB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C72EE-27B0-1D4E-A3EF-007568F6D276}" type="pres">
      <dgm:prSet presAssocID="{43282A3C-10BF-2E46-A73A-22D8B243936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DBCF5-F12C-9F46-B84A-1807C5686313}" type="pres">
      <dgm:prSet presAssocID="{23E06DB5-12F4-EE49-8833-198A348AD26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CE984-C67B-8941-BC9B-C7608BE3DC80}" type="pres">
      <dgm:prSet presAssocID="{EAC75EDC-4836-0240-898D-BE7C023EEC2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5D686-0DC1-CD40-9E28-9CA1D55B3CDE}" type="pres">
      <dgm:prSet presAssocID="{2C2AB2CD-3F91-0545-B46A-E3F6C1500CB6}" presName="funnel" presStyleLbl="trAlignAcc1" presStyleIdx="0" presStyleCnt="1"/>
      <dgm:spPr/>
    </dgm:pt>
  </dgm:ptLst>
  <dgm:cxnLst>
    <dgm:cxn modelId="{F5A647ED-4A75-284D-8573-CEA153397FB7}" srcId="{2C2AB2CD-3F91-0545-B46A-E3F6C1500CB6}" destId="{EAC75EDC-4836-0240-898D-BE7C023EEC25}" srcOrd="3" destOrd="0" parTransId="{293D9CE5-0FC4-CA48-ABCF-8D24A2A0E49C}" sibTransId="{B0825077-4BF2-C04C-81CA-DDA9A90576B5}"/>
    <dgm:cxn modelId="{00253290-6779-C948-8D8F-FE40CDD946FF}" type="presOf" srcId="{2C2AB2CD-3F91-0545-B46A-E3F6C1500CB6}" destId="{FA32E78D-E86D-6A44-8538-CF75EFEBCDE6}" srcOrd="0" destOrd="0" presId="urn:microsoft.com/office/officeart/2005/8/layout/funnel1"/>
    <dgm:cxn modelId="{B87B78CD-4BAA-EF41-B67A-CD84B1B5766C}" type="presOf" srcId="{DCA16DE2-31C5-704C-8A2C-29A9D7549F34}" destId="{364CE984-C67B-8941-BC9B-C7608BE3DC80}" srcOrd="0" destOrd="0" presId="urn:microsoft.com/office/officeart/2005/8/layout/funnel1"/>
    <dgm:cxn modelId="{34B2B9E5-F851-AC43-82FA-86EEAFC678F3}" srcId="{2C2AB2CD-3F91-0545-B46A-E3F6C1500CB6}" destId="{43282A3C-10BF-2E46-A73A-22D8B243936F}" srcOrd="1" destOrd="0" parTransId="{200BBC3F-B025-CD46-B2EC-8DF7E40FB36B}" sibTransId="{42E3FD4E-1F47-984F-83AF-EB495DE7D3D8}"/>
    <dgm:cxn modelId="{7327BDCC-1B5D-5F44-BDCD-10108AF3A03E}" type="presOf" srcId="{23E06DB5-12F4-EE49-8833-198A348AD265}" destId="{B47C72EE-27B0-1D4E-A3EF-007568F6D276}" srcOrd="0" destOrd="0" presId="urn:microsoft.com/office/officeart/2005/8/layout/funnel1"/>
    <dgm:cxn modelId="{62DA9758-94E5-034C-8B42-A23A7F094157}" srcId="{2C2AB2CD-3F91-0545-B46A-E3F6C1500CB6}" destId="{23E06DB5-12F4-EE49-8833-198A348AD265}" srcOrd="2" destOrd="0" parTransId="{E878BE18-349F-F249-B597-8723FC243676}" sibTransId="{87FCFD84-2D2C-0F43-89FF-D7296FAD5151}"/>
    <dgm:cxn modelId="{A7675BF1-971C-574F-99BC-CCF2941E3F5B}" srcId="{2C2AB2CD-3F91-0545-B46A-E3F6C1500CB6}" destId="{DCA16DE2-31C5-704C-8A2C-29A9D7549F34}" srcOrd="0" destOrd="0" parTransId="{23D4114A-00C4-C645-8959-6AB8BC2DDF51}" sibTransId="{D80AA878-6A2A-E347-B7E9-1CC46BDB3670}"/>
    <dgm:cxn modelId="{135B264F-F0BB-D247-80D9-B583348DD7A1}" type="presOf" srcId="{43282A3C-10BF-2E46-A73A-22D8B243936F}" destId="{A4EDBCF5-F12C-9F46-B84A-1807C5686313}" srcOrd="0" destOrd="0" presId="urn:microsoft.com/office/officeart/2005/8/layout/funnel1"/>
    <dgm:cxn modelId="{8BDF421E-EC57-9D4A-A597-2C9F74BB3A62}" type="presOf" srcId="{EAC75EDC-4836-0240-898D-BE7C023EEC25}" destId="{2645605B-DE7C-294C-953D-0C05FE9958B3}" srcOrd="0" destOrd="0" presId="urn:microsoft.com/office/officeart/2005/8/layout/funnel1"/>
    <dgm:cxn modelId="{52FEFBB3-53BF-E144-87C0-ED08083E3A6F}" type="presParOf" srcId="{FA32E78D-E86D-6A44-8538-CF75EFEBCDE6}" destId="{5AC9B4B6-8AC8-5940-BFB0-F7E79BD30F7A}" srcOrd="0" destOrd="0" presId="urn:microsoft.com/office/officeart/2005/8/layout/funnel1"/>
    <dgm:cxn modelId="{A2F2DFD6-A9AC-8849-B310-E21558330065}" type="presParOf" srcId="{FA32E78D-E86D-6A44-8538-CF75EFEBCDE6}" destId="{249F4453-2351-DB47-A5D8-10E3716692F0}" srcOrd="1" destOrd="0" presId="urn:microsoft.com/office/officeart/2005/8/layout/funnel1"/>
    <dgm:cxn modelId="{A8B5D66C-00E8-F74A-82A1-CF00A9CBA6AF}" type="presParOf" srcId="{FA32E78D-E86D-6A44-8538-CF75EFEBCDE6}" destId="{2645605B-DE7C-294C-953D-0C05FE9958B3}" srcOrd="2" destOrd="0" presId="urn:microsoft.com/office/officeart/2005/8/layout/funnel1"/>
    <dgm:cxn modelId="{834207A7-B108-084B-91FC-340DD26DD6C6}" type="presParOf" srcId="{FA32E78D-E86D-6A44-8538-CF75EFEBCDE6}" destId="{B47C72EE-27B0-1D4E-A3EF-007568F6D276}" srcOrd="3" destOrd="0" presId="urn:microsoft.com/office/officeart/2005/8/layout/funnel1"/>
    <dgm:cxn modelId="{B5C0A0DF-BEB0-1548-A37E-AD5CD9835ED0}" type="presParOf" srcId="{FA32E78D-E86D-6A44-8538-CF75EFEBCDE6}" destId="{A4EDBCF5-F12C-9F46-B84A-1807C5686313}" srcOrd="4" destOrd="0" presId="urn:microsoft.com/office/officeart/2005/8/layout/funnel1"/>
    <dgm:cxn modelId="{349FE516-4A84-4442-8FFF-8339CF8A4C2C}" type="presParOf" srcId="{FA32E78D-E86D-6A44-8538-CF75EFEBCDE6}" destId="{364CE984-C67B-8941-BC9B-C7608BE3DC80}" srcOrd="5" destOrd="0" presId="urn:microsoft.com/office/officeart/2005/8/layout/funnel1"/>
    <dgm:cxn modelId="{DCD0F83F-E56B-4547-9886-E8536933A171}" type="presParOf" srcId="{FA32E78D-E86D-6A44-8538-CF75EFEBCDE6}" destId="{BD55D686-0DC1-CD40-9E28-9CA1D55B3CD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3D0AC9-3D47-3845-B998-51B44590DEFF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6C5C86-D129-EF44-97B4-38AF5BE2F8C6}">
      <dgm:prSet phldrT="[Text]"/>
      <dgm:spPr/>
      <dgm:t>
        <a:bodyPr/>
        <a:lstStyle/>
        <a:p>
          <a:r>
            <a:rPr lang="en-US" dirty="0" smtClean="0"/>
            <a:t>Ministry Team</a:t>
          </a:r>
          <a:endParaRPr lang="en-US" dirty="0"/>
        </a:p>
      </dgm:t>
    </dgm:pt>
    <dgm:pt modelId="{C5202AFA-7829-6645-AFB5-8D4F9DA42BEC}" type="parTrans" cxnId="{E8FAF31A-4D0F-6046-9EAF-232C184FF5F6}">
      <dgm:prSet/>
      <dgm:spPr/>
      <dgm:t>
        <a:bodyPr/>
        <a:lstStyle/>
        <a:p>
          <a:endParaRPr lang="en-US"/>
        </a:p>
      </dgm:t>
    </dgm:pt>
    <dgm:pt modelId="{FC912527-7507-8749-B146-73384F72EC2A}" type="sibTrans" cxnId="{E8FAF31A-4D0F-6046-9EAF-232C184FF5F6}">
      <dgm:prSet/>
      <dgm:spPr/>
      <dgm:t>
        <a:bodyPr/>
        <a:lstStyle/>
        <a:p>
          <a:endParaRPr lang="en-US"/>
        </a:p>
      </dgm:t>
    </dgm:pt>
    <dgm:pt modelId="{550318C9-8519-9841-B9D3-27CC9A8B0514}">
      <dgm:prSet phldrT="[Text]"/>
      <dgm:spPr/>
      <dgm:t>
        <a:bodyPr/>
        <a:lstStyle/>
        <a:p>
          <a:r>
            <a:rPr lang="en-US" dirty="0" smtClean="0"/>
            <a:t>Content</a:t>
          </a:r>
          <a:endParaRPr lang="en-US" dirty="0"/>
        </a:p>
      </dgm:t>
    </dgm:pt>
    <dgm:pt modelId="{5FD172A6-B079-D14B-BD35-CA7C1C9DB55E}" type="parTrans" cxnId="{1A749E02-11DB-BE4E-ABBF-B1AE2B61B962}">
      <dgm:prSet/>
      <dgm:spPr/>
      <dgm:t>
        <a:bodyPr/>
        <a:lstStyle/>
        <a:p>
          <a:endParaRPr lang="en-US"/>
        </a:p>
      </dgm:t>
    </dgm:pt>
    <dgm:pt modelId="{D6AEAD7F-7A20-FA4C-98E4-26460DAEC113}" type="sibTrans" cxnId="{1A749E02-11DB-BE4E-ABBF-B1AE2B61B962}">
      <dgm:prSet/>
      <dgm:spPr/>
      <dgm:t>
        <a:bodyPr/>
        <a:lstStyle/>
        <a:p>
          <a:endParaRPr lang="en-US"/>
        </a:p>
      </dgm:t>
    </dgm:pt>
    <dgm:pt modelId="{242DE2B2-9B57-8D4D-A083-12BEC7538E90}">
      <dgm:prSet phldrT="[Text]"/>
      <dgm:spPr/>
      <dgm:t>
        <a:bodyPr/>
        <a:lstStyle/>
        <a:p>
          <a:r>
            <a:rPr lang="en-US" dirty="0" smtClean="0"/>
            <a:t>Schedule</a:t>
          </a:r>
          <a:endParaRPr lang="en-US" dirty="0"/>
        </a:p>
      </dgm:t>
    </dgm:pt>
    <dgm:pt modelId="{D647B15B-5A7B-E14D-A0D8-32AC9037F320}" type="parTrans" cxnId="{397ABD24-DEE2-9440-8978-D0ED2D363F94}">
      <dgm:prSet/>
      <dgm:spPr/>
      <dgm:t>
        <a:bodyPr/>
        <a:lstStyle/>
        <a:p>
          <a:endParaRPr lang="en-US"/>
        </a:p>
      </dgm:t>
    </dgm:pt>
    <dgm:pt modelId="{BF2A4887-DAAE-2E47-94BF-2B4221FD62A7}" type="sibTrans" cxnId="{397ABD24-DEE2-9440-8978-D0ED2D363F94}">
      <dgm:prSet/>
      <dgm:spPr/>
      <dgm:t>
        <a:bodyPr/>
        <a:lstStyle/>
        <a:p>
          <a:endParaRPr lang="en-US"/>
        </a:p>
      </dgm:t>
    </dgm:pt>
    <dgm:pt modelId="{F85C5212-011A-354F-A954-4CBD7E55AF29}">
      <dgm:prSet phldrT="[Text]"/>
      <dgm:spPr/>
      <dgm:t>
        <a:bodyPr/>
        <a:lstStyle/>
        <a:p>
          <a:r>
            <a:rPr lang="en-US" dirty="0" smtClean="0"/>
            <a:t>Marketing Team</a:t>
          </a:r>
          <a:endParaRPr lang="en-US" dirty="0"/>
        </a:p>
      </dgm:t>
    </dgm:pt>
    <dgm:pt modelId="{4FC567A5-692E-F248-B1FF-BAF3FE5FBE5B}" type="parTrans" cxnId="{B564A786-2598-C04E-B454-10958342F111}">
      <dgm:prSet/>
      <dgm:spPr/>
      <dgm:t>
        <a:bodyPr/>
        <a:lstStyle/>
        <a:p>
          <a:endParaRPr lang="en-US"/>
        </a:p>
      </dgm:t>
    </dgm:pt>
    <dgm:pt modelId="{4F641DF2-1366-F140-8E52-6D730C57132D}" type="sibTrans" cxnId="{B564A786-2598-C04E-B454-10958342F111}">
      <dgm:prSet/>
      <dgm:spPr/>
      <dgm:t>
        <a:bodyPr/>
        <a:lstStyle/>
        <a:p>
          <a:endParaRPr lang="en-US"/>
        </a:p>
      </dgm:t>
    </dgm:pt>
    <dgm:pt modelId="{A863DDD2-D29A-D840-9580-4C61765C8CAC}">
      <dgm:prSet phldrT="[Text]"/>
      <dgm:spPr/>
      <dgm:t>
        <a:bodyPr/>
        <a:lstStyle/>
        <a:p>
          <a:r>
            <a:rPr lang="en-US" dirty="0" smtClean="0"/>
            <a:t>Receives Information</a:t>
          </a:r>
          <a:endParaRPr lang="en-US" dirty="0"/>
        </a:p>
      </dgm:t>
    </dgm:pt>
    <dgm:pt modelId="{C5EDA91C-7852-8047-8EB2-436B0D65BDFB}" type="parTrans" cxnId="{BCE1168C-9DE1-7645-B2A0-A77309A5D7D3}">
      <dgm:prSet/>
      <dgm:spPr/>
      <dgm:t>
        <a:bodyPr/>
        <a:lstStyle/>
        <a:p>
          <a:endParaRPr lang="en-US"/>
        </a:p>
      </dgm:t>
    </dgm:pt>
    <dgm:pt modelId="{CBE7B70A-4A34-FF41-8974-D4C900CEAE54}" type="sibTrans" cxnId="{BCE1168C-9DE1-7645-B2A0-A77309A5D7D3}">
      <dgm:prSet/>
      <dgm:spPr/>
      <dgm:t>
        <a:bodyPr/>
        <a:lstStyle/>
        <a:p>
          <a:endParaRPr lang="en-US"/>
        </a:p>
      </dgm:t>
    </dgm:pt>
    <dgm:pt modelId="{1205E42A-744C-1F45-BE2F-D91B19A8A643}">
      <dgm:prSet phldrT="[Text]"/>
      <dgm:spPr/>
      <dgm:t>
        <a:bodyPr/>
        <a:lstStyle/>
        <a:p>
          <a:r>
            <a:rPr lang="en-US" dirty="0" smtClean="0"/>
            <a:t>Prepares for Publication</a:t>
          </a:r>
          <a:endParaRPr lang="en-US" dirty="0"/>
        </a:p>
      </dgm:t>
    </dgm:pt>
    <dgm:pt modelId="{DC61AF14-5AB2-5543-9CCC-121A0E62602A}" type="parTrans" cxnId="{F345A55F-0770-2543-9985-AB73722E826E}">
      <dgm:prSet/>
      <dgm:spPr/>
      <dgm:t>
        <a:bodyPr/>
        <a:lstStyle/>
        <a:p>
          <a:endParaRPr lang="en-US"/>
        </a:p>
      </dgm:t>
    </dgm:pt>
    <dgm:pt modelId="{4A7F2EF7-12E5-934D-B208-47E342DE3C84}" type="sibTrans" cxnId="{F345A55F-0770-2543-9985-AB73722E826E}">
      <dgm:prSet/>
      <dgm:spPr/>
      <dgm:t>
        <a:bodyPr/>
        <a:lstStyle/>
        <a:p>
          <a:endParaRPr lang="en-US"/>
        </a:p>
      </dgm:t>
    </dgm:pt>
    <dgm:pt modelId="{BCA4FAB0-0A77-2B48-B08C-6EBD26E773EF}">
      <dgm:prSet phldrT="[Text]"/>
      <dgm:spPr/>
      <dgm:t>
        <a:bodyPr/>
        <a:lstStyle/>
        <a:p>
          <a:r>
            <a:rPr lang="en-US" dirty="0" smtClean="0"/>
            <a:t>PC Communication Team</a:t>
          </a:r>
          <a:endParaRPr lang="en-US" dirty="0"/>
        </a:p>
      </dgm:t>
    </dgm:pt>
    <dgm:pt modelId="{923F0B24-8A23-C047-8248-92F3B58A1FD1}" type="parTrans" cxnId="{FB8B3295-E6A0-6740-8A1E-D22C382C5D05}">
      <dgm:prSet/>
      <dgm:spPr/>
      <dgm:t>
        <a:bodyPr/>
        <a:lstStyle/>
        <a:p>
          <a:endParaRPr lang="en-US"/>
        </a:p>
      </dgm:t>
    </dgm:pt>
    <dgm:pt modelId="{83A4E2F9-51E1-6E4F-BF98-760AEF513C84}" type="sibTrans" cxnId="{FB8B3295-E6A0-6740-8A1E-D22C382C5D05}">
      <dgm:prSet/>
      <dgm:spPr/>
      <dgm:t>
        <a:bodyPr/>
        <a:lstStyle/>
        <a:p>
          <a:endParaRPr lang="en-US"/>
        </a:p>
      </dgm:t>
    </dgm:pt>
    <dgm:pt modelId="{474FA622-8CA3-D843-A638-B9B2E25B7CD0}">
      <dgm:prSet phldrT="[Text]"/>
      <dgm:spPr/>
      <dgm:t>
        <a:bodyPr/>
        <a:lstStyle/>
        <a:p>
          <a:r>
            <a:rPr lang="en-US" dirty="0" smtClean="0"/>
            <a:t>Reviews</a:t>
          </a:r>
          <a:endParaRPr lang="en-US" dirty="0"/>
        </a:p>
      </dgm:t>
    </dgm:pt>
    <dgm:pt modelId="{FCF9E6BD-7F10-C843-B0D7-7752C2DA8911}" type="parTrans" cxnId="{C4852ABC-5293-A64D-B71A-AC3624305B81}">
      <dgm:prSet/>
      <dgm:spPr/>
      <dgm:t>
        <a:bodyPr/>
        <a:lstStyle/>
        <a:p>
          <a:endParaRPr lang="en-US"/>
        </a:p>
      </dgm:t>
    </dgm:pt>
    <dgm:pt modelId="{05B395C8-0FF1-1D45-BD30-EC5A2C1EA588}" type="sibTrans" cxnId="{C4852ABC-5293-A64D-B71A-AC3624305B81}">
      <dgm:prSet/>
      <dgm:spPr/>
      <dgm:t>
        <a:bodyPr/>
        <a:lstStyle/>
        <a:p>
          <a:endParaRPr lang="en-US"/>
        </a:p>
      </dgm:t>
    </dgm:pt>
    <dgm:pt modelId="{3A97D644-C4A2-3346-B779-388904531C4A}">
      <dgm:prSet phldrT="[Text]"/>
      <dgm:spPr/>
      <dgm:t>
        <a:bodyPr/>
        <a:lstStyle/>
        <a:p>
          <a:r>
            <a:rPr lang="en-US" dirty="0" smtClean="0"/>
            <a:t>Distributes</a:t>
          </a:r>
          <a:endParaRPr lang="en-US" dirty="0"/>
        </a:p>
      </dgm:t>
    </dgm:pt>
    <dgm:pt modelId="{9D36FFDC-1221-AA40-AB6B-BAC97E8C9329}" type="parTrans" cxnId="{CBC284C6-7000-6540-B513-9CC4DA83A465}">
      <dgm:prSet/>
      <dgm:spPr/>
      <dgm:t>
        <a:bodyPr/>
        <a:lstStyle/>
        <a:p>
          <a:endParaRPr lang="en-US"/>
        </a:p>
      </dgm:t>
    </dgm:pt>
    <dgm:pt modelId="{E85AE683-70E5-FE43-BDA8-09FF8A2DA9F4}" type="sibTrans" cxnId="{CBC284C6-7000-6540-B513-9CC4DA83A465}">
      <dgm:prSet/>
      <dgm:spPr/>
      <dgm:t>
        <a:bodyPr/>
        <a:lstStyle/>
        <a:p>
          <a:endParaRPr lang="en-US"/>
        </a:p>
      </dgm:t>
    </dgm:pt>
    <dgm:pt modelId="{92AC2917-F6C6-EF44-95D5-8D47DBE79FAA}" type="pres">
      <dgm:prSet presAssocID="{7D3D0AC9-3D47-3845-B998-51B44590DE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27B8B6-57C6-F543-ACE4-728D1C925E59}" type="pres">
      <dgm:prSet presAssocID="{BCA4FAB0-0A77-2B48-B08C-6EBD26E773EF}" presName="boxAndChildren" presStyleCnt="0"/>
      <dgm:spPr/>
    </dgm:pt>
    <dgm:pt modelId="{157DC4F9-2AF4-D846-8E15-E0976DD502F7}" type="pres">
      <dgm:prSet presAssocID="{BCA4FAB0-0A77-2B48-B08C-6EBD26E773EF}" presName="parentTextBox" presStyleLbl="node1" presStyleIdx="0" presStyleCnt="3"/>
      <dgm:spPr/>
      <dgm:t>
        <a:bodyPr/>
        <a:lstStyle/>
        <a:p>
          <a:endParaRPr lang="en-US"/>
        </a:p>
      </dgm:t>
    </dgm:pt>
    <dgm:pt modelId="{FE2BA398-4DCA-8745-84C3-51E85FC54BE2}" type="pres">
      <dgm:prSet presAssocID="{BCA4FAB0-0A77-2B48-B08C-6EBD26E773EF}" presName="entireBox" presStyleLbl="node1" presStyleIdx="0" presStyleCnt="3"/>
      <dgm:spPr/>
      <dgm:t>
        <a:bodyPr/>
        <a:lstStyle/>
        <a:p>
          <a:endParaRPr lang="en-US"/>
        </a:p>
      </dgm:t>
    </dgm:pt>
    <dgm:pt modelId="{E3B80248-64A7-0047-8D30-F9341D3A57D7}" type="pres">
      <dgm:prSet presAssocID="{BCA4FAB0-0A77-2B48-B08C-6EBD26E773EF}" presName="descendantBox" presStyleCnt="0"/>
      <dgm:spPr/>
    </dgm:pt>
    <dgm:pt modelId="{D2C8DC80-3F0D-3B4B-97F2-EF6E0698FD0A}" type="pres">
      <dgm:prSet presAssocID="{474FA622-8CA3-D843-A638-B9B2E25B7CD0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2AE8E-646C-E44A-9E56-BEB10E6EFA47}" type="pres">
      <dgm:prSet presAssocID="{3A97D644-C4A2-3346-B779-388904531C4A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4FD62-2140-AE45-B597-B94FBC63838B}" type="pres">
      <dgm:prSet presAssocID="{4F641DF2-1366-F140-8E52-6D730C57132D}" presName="sp" presStyleCnt="0"/>
      <dgm:spPr/>
    </dgm:pt>
    <dgm:pt modelId="{C5FE9184-7C7F-5F47-BB7E-6D9A907C68C1}" type="pres">
      <dgm:prSet presAssocID="{F85C5212-011A-354F-A954-4CBD7E55AF29}" presName="arrowAndChildren" presStyleCnt="0"/>
      <dgm:spPr/>
    </dgm:pt>
    <dgm:pt modelId="{0A733436-DD4A-BB40-BB03-BB38198D400E}" type="pres">
      <dgm:prSet presAssocID="{F85C5212-011A-354F-A954-4CBD7E55AF29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CC0B936E-CB1B-884B-8828-C734E09CFB19}" type="pres">
      <dgm:prSet presAssocID="{F85C5212-011A-354F-A954-4CBD7E55AF29}" presName="arrow" presStyleLbl="node1" presStyleIdx="1" presStyleCnt="3"/>
      <dgm:spPr/>
      <dgm:t>
        <a:bodyPr/>
        <a:lstStyle/>
        <a:p>
          <a:endParaRPr lang="en-US"/>
        </a:p>
      </dgm:t>
    </dgm:pt>
    <dgm:pt modelId="{F84A465D-96D8-5740-820F-37D3B31DE5A8}" type="pres">
      <dgm:prSet presAssocID="{F85C5212-011A-354F-A954-4CBD7E55AF29}" presName="descendantArrow" presStyleCnt="0"/>
      <dgm:spPr/>
    </dgm:pt>
    <dgm:pt modelId="{86C972D9-89AD-F24B-A790-5C002B3A3986}" type="pres">
      <dgm:prSet presAssocID="{A863DDD2-D29A-D840-9580-4C61765C8CA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3B470-2439-8D4B-9ABC-26F2439E9D85}" type="pres">
      <dgm:prSet presAssocID="{1205E42A-744C-1F45-BE2F-D91B19A8A643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89479-EA40-BE46-B478-7ACA67FC4EBF}" type="pres">
      <dgm:prSet presAssocID="{FC912527-7507-8749-B146-73384F72EC2A}" presName="sp" presStyleCnt="0"/>
      <dgm:spPr/>
    </dgm:pt>
    <dgm:pt modelId="{F9E7012A-28CC-8547-BD6A-4C68E5920F33}" type="pres">
      <dgm:prSet presAssocID="{196C5C86-D129-EF44-97B4-38AF5BE2F8C6}" presName="arrowAndChildren" presStyleCnt="0"/>
      <dgm:spPr/>
    </dgm:pt>
    <dgm:pt modelId="{B1138C53-A729-464F-8A92-4C3C2838E1F4}" type="pres">
      <dgm:prSet presAssocID="{196C5C86-D129-EF44-97B4-38AF5BE2F8C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FEB5F4D3-C7CB-664B-8F28-B82857A3A07D}" type="pres">
      <dgm:prSet presAssocID="{196C5C86-D129-EF44-97B4-38AF5BE2F8C6}" presName="arrow" presStyleLbl="node1" presStyleIdx="2" presStyleCnt="3"/>
      <dgm:spPr/>
      <dgm:t>
        <a:bodyPr/>
        <a:lstStyle/>
        <a:p>
          <a:endParaRPr lang="en-US"/>
        </a:p>
      </dgm:t>
    </dgm:pt>
    <dgm:pt modelId="{7ECF6D3E-DACF-384A-8882-F417ED87A4F6}" type="pres">
      <dgm:prSet presAssocID="{196C5C86-D129-EF44-97B4-38AF5BE2F8C6}" presName="descendantArrow" presStyleCnt="0"/>
      <dgm:spPr/>
    </dgm:pt>
    <dgm:pt modelId="{626E2F1C-04C3-754B-88D5-41B4F48244CE}" type="pres">
      <dgm:prSet presAssocID="{550318C9-8519-9841-B9D3-27CC9A8B0514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C9137-3785-994C-A915-C3B66E17AF0D}" type="pres">
      <dgm:prSet presAssocID="{242DE2B2-9B57-8D4D-A083-12BEC7538E90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BB4105-8FAA-7142-9E04-C5EF06BDDA54}" type="presOf" srcId="{7D3D0AC9-3D47-3845-B998-51B44590DEFF}" destId="{92AC2917-F6C6-EF44-95D5-8D47DBE79FAA}" srcOrd="0" destOrd="0" presId="urn:microsoft.com/office/officeart/2005/8/layout/process4"/>
    <dgm:cxn modelId="{09BB67E1-4BF9-A847-B694-BAE27BA5B91C}" type="presOf" srcId="{F85C5212-011A-354F-A954-4CBD7E55AF29}" destId="{CC0B936E-CB1B-884B-8828-C734E09CFB19}" srcOrd="1" destOrd="0" presId="urn:microsoft.com/office/officeart/2005/8/layout/process4"/>
    <dgm:cxn modelId="{BCE1168C-9DE1-7645-B2A0-A77309A5D7D3}" srcId="{F85C5212-011A-354F-A954-4CBD7E55AF29}" destId="{A863DDD2-D29A-D840-9580-4C61765C8CAC}" srcOrd="0" destOrd="0" parTransId="{C5EDA91C-7852-8047-8EB2-436B0D65BDFB}" sibTransId="{CBE7B70A-4A34-FF41-8974-D4C900CEAE54}"/>
    <dgm:cxn modelId="{AB57B132-1DBE-C242-B904-6D66C0E642A2}" type="presOf" srcId="{1205E42A-744C-1F45-BE2F-D91B19A8A643}" destId="{6413B470-2439-8D4B-9ABC-26F2439E9D85}" srcOrd="0" destOrd="0" presId="urn:microsoft.com/office/officeart/2005/8/layout/process4"/>
    <dgm:cxn modelId="{10AE9DE4-7C2F-624D-B899-A8A9450A93EC}" type="presOf" srcId="{474FA622-8CA3-D843-A638-B9B2E25B7CD0}" destId="{D2C8DC80-3F0D-3B4B-97F2-EF6E0698FD0A}" srcOrd="0" destOrd="0" presId="urn:microsoft.com/office/officeart/2005/8/layout/process4"/>
    <dgm:cxn modelId="{EC15B4C7-D211-D040-B4AD-DE8044064360}" type="presOf" srcId="{BCA4FAB0-0A77-2B48-B08C-6EBD26E773EF}" destId="{157DC4F9-2AF4-D846-8E15-E0976DD502F7}" srcOrd="0" destOrd="0" presId="urn:microsoft.com/office/officeart/2005/8/layout/process4"/>
    <dgm:cxn modelId="{C4852ABC-5293-A64D-B71A-AC3624305B81}" srcId="{BCA4FAB0-0A77-2B48-B08C-6EBD26E773EF}" destId="{474FA622-8CA3-D843-A638-B9B2E25B7CD0}" srcOrd="0" destOrd="0" parTransId="{FCF9E6BD-7F10-C843-B0D7-7752C2DA8911}" sibTransId="{05B395C8-0FF1-1D45-BD30-EC5A2C1EA588}"/>
    <dgm:cxn modelId="{AFD2E078-AE29-AF49-8A3E-B7FDF2686692}" type="presOf" srcId="{196C5C86-D129-EF44-97B4-38AF5BE2F8C6}" destId="{B1138C53-A729-464F-8A92-4C3C2838E1F4}" srcOrd="0" destOrd="0" presId="urn:microsoft.com/office/officeart/2005/8/layout/process4"/>
    <dgm:cxn modelId="{8B7A827D-3E41-E141-853C-927853C831AF}" type="presOf" srcId="{196C5C86-D129-EF44-97B4-38AF5BE2F8C6}" destId="{FEB5F4D3-C7CB-664B-8F28-B82857A3A07D}" srcOrd="1" destOrd="0" presId="urn:microsoft.com/office/officeart/2005/8/layout/process4"/>
    <dgm:cxn modelId="{FB8B3295-E6A0-6740-8A1E-D22C382C5D05}" srcId="{7D3D0AC9-3D47-3845-B998-51B44590DEFF}" destId="{BCA4FAB0-0A77-2B48-B08C-6EBD26E773EF}" srcOrd="2" destOrd="0" parTransId="{923F0B24-8A23-C047-8248-92F3B58A1FD1}" sibTransId="{83A4E2F9-51E1-6E4F-BF98-760AEF513C84}"/>
    <dgm:cxn modelId="{3217BE91-1FAA-DB4D-896A-7E7D73D3180E}" type="presOf" srcId="{550318C9-8519-9841-B9D3-27CC9A8B0514}" destId="{626E2F1C-04C3-754B-88D5-41B4F48244CE}" srcOrd="0" destOrd="0" presId="urn:microsoft.com/office/officeart/2005/8/layout/process4"/>
    <dgm:cxn modelId="{E8FAF31A-4D0F-6046-9EAF-232C184FF5F6}" srcId="{7D3D0AC9-3D47-3845-B998-51B44590DEFF}" destId="{196C5C86-D129-EF44-97B4-38AF5BE2F8C6}" srcOrd="0" destOrd="0" parTransId="{C5202AFA-7829-6645-AFB5-8D4F9DA42BEC}" sibTransId="{FC912527-7507-8749-B146-73384F72EC2A}"/>
    <dgm:cxn modelId="{1A749E02-11DB-BE4E-ABBF-B1AE2B61B962}" srcId="{196C5C86-D129-EF44-97B4-38AF5BE2F8C6}" destId="{550318C9-8519-9841-B9D3-27CC9A8B0514}" srcOrd="0" destOrd="0" parTransId="{5FD172A6-B079-D14B-BD35-CA7C1C9DB55E}" sibTransId="{D6AEAD7F-7A20-FA4C-98E4-26460DAEC113}"/>
    <dgm:cxn modelId="{CBC284C6-7000-6540-B513-9CC4DA83A465}" srcId="{BCA4FAB0-0A77-2B48-B08C-6EBD26E773EF}" destId="{3A97D644-C4A2-3346-B779-388904531C4A}" srcOrd="1" destOrd="0" parTransId="{9D36FFDC-1221-AA40-AB6B-BAC97E8C9329}" sibTransId="{E85AE683-70E5-FE43-BDA8-09FF8A2DA9F4}"/>
    <dgm:cxn modelId="{F345A55F-0770-2543-9985-AB73722E826E}" srcId="{F85C5212-011A-354F-A954-4CBD7E55AF29}" destId="{1205E42A-744C-1F45-BE2F-D91B19A8A643}" srcOrd="1" destOrd="0" parTransId="{DC61AF14-5AB2-5543-9CCC-121A0E62602A}" sibTransId="{4A7F2EF7-12E5-934D-B208-47E342DE3C84}"/>
    <dgm:cxn modelId="{397ABD24-DEE2-9440-8978-D0ED2D363F94}" srcId="{196C5C86-D129-EF44-97B4-38AF5BE2F8C6}" destId="{242DE2B2-9B57-8D4D-A083-12BEC7538E90}" srcOrd="1" destOrd="0" parTransId="{D647B15B-5A7B-E14D-A0D8-32AC9037F320}" sibTransId="{BF2A4887-DAAE-2E47-94BF-2B4221FD62A7}"/>
    <dgm:cxn modelId="{EDC59E53-1CD1-F248-BCE6-E3C3A4B0EBEC}" type="presOf" srcId="{BCA4FAB0-0A77-2B48-B08C-6EBD26E773EF}" destId="{FE2BA398-4DCA-8745-84C3-51E85FC54BE2}" srcOrd="1" destOrd="0" presId="urn:microsoft.com/office/officeart/2005/8/layout/process4"/>
    <dgm:cxn modelId="{ABDF0F46-2C7E-FF48-ADCA-8BEBB1DCA4C2}" type="presOf" srcId="{F85C5212-011A-354F-A954-4CBD7E55AF29}" destId="{0A733436-DD4A-BB40-BB03-BB38198D400E}" srcOrd="0" destOrd="0" presId="urn:microsoft.com/office/officeart/2005/8/layout/process4"/>
    <dgm:cxn modelId="{AE5F56BE-6A3C-3B46-95E7-ED337CA7EF73}" type="presOf" srcId="{A863DDD2-D29A-D840-9580-4C61765C8CAC}" destId="{86C972D9-89AD-F24B-A790-5C002B3A3986}" srcOrd="0" destOrd="0" presId="urn:microsoft.com/office/officeart/2005/8/layout/process4"/>
    <dgm:cxn modelId="{2C8DE49B-12ED-0947-8279-2DEBD7323115}" type="presOf" srcId="{3A97D644-C4A2-3346-B779-388904531C4A}" destId="{93E2AE8E-646C-E44A-9E56-BEB10E6EFA47}" srcOrd="0" destOrd="0" presId="urn:microsoft.com/office/officeart/2005/8/layout/process4"/>
    <dgm:cxn modelId="{841CFF4B-F57E-204B-9E56-5E50B7B6CEA9}" type="presOf" srcId="{242DE2B2-9B57-8D4D-A083-12BEC7538E90}" destId="{17BC9137-3785-994C-A915-C3B66E17AF0D}" srcOrd="0" destOrd="0" presId="urn:microsoft.com/office/officeart/2005/8/layout/process4"/>
    <dgm:cxn modelId="{B564A786-2598-C04E-B454-10958342F111}" srcId="{7D3D0AC9-3D47-3845-B998-51B44590DEFF}" destId="{F85C5212-011A-354F-A954-4CBD7E55AF29}" srcOrd="1" destOrd="0" parTransId="{4FC567A5-692E-F248-B1FF-BAF3FE5FBE5B}" sibTransId="{4F641DF2-1366-F140-8E52-6D730C57132D}"/>
    <dgm:cxn modelId="{CE571CA3-7015-8C4A-8026-B9C793D1CF02}" type="presParOf" srcId="{92AC2917-F6C6-EF44-95D5-8D47DBE79FAA}" destId="{CD27B8B6-57C6-F543-ACE4-728D1C925E59}" srcOrd="0" destOrd="0" presId="urn:microsoft.com/office/officeart/2005/8/layout/process4"/>
    <dgm:cxn modelId="{D8A2A3AF-7E37-904A-B865-BEAB3D67EC08}" type="presParOf" srcId="{CD27B8B6-57C6-F543-ACE4-728D1C925E59}" destId="{157DC4F9-2AF4-D846-8E15-E0976DD502F7}" srcOrd="0" destOrd="0" presId="urn:microsoft.com/office/officeart/2005/8/layout/process4"/>
    <dgm:cxn modelId="{B3A2BAF7-59DE-164F-B4E7-6734BA42C36A}" type="presParOf" srcId="{CD27B8B6-57C6-F543-ACE4-728D1C925E59}" destId="{FE2BA398-4DCA-8745-84C3-51E85FC54BE2}" srcOrd="1" destOrd="0" presId="urn:microsoft.com/office/officeart/2005/8/layout/process4"/>
    <dgm:cxn modelId="{6E50CC5E-583E-194B-9941-398C63B81D67}" type="presParOf" srcId="{CD27B8B6-57C6-F543-ACE4-728D1C925E59}" destId="{E3B80248-64A7-0047-8D30-F9341D3A57D7}" srcOrd="2" destOrd="0" presId="urn:microsoft.com/office/officeart/2005/8/layout/process4"/>
    <dgm:cxn modelId="{1A5CF2DF-F7C0-7640-9001-C96333AF20AF}" type="presParOf" srcId="{E3B80248-64A7-0047-8D30-F9341D3A57D7}" destId="{D2C8DC80-3F0D-3B4B-97F2-EF6E0698FD0A}" srcOrd="0" destOrd="0" presId="urn:microsoft.com/office/officeart/2005/8/layout/process4"/>
    <dgm:cxn modelId="{5D3C2646-7EC5-5F40-8CD5-BDEB18282E62}" type="presParOf" srcId="{E3B80248-64A7-0047-8D30-F9341D3A57D7}" destId="{93E2AE8E-646C-E44A-9E56-BEB10E6EFA47}" srcOrd="1" destOrd="0" presId="urn:microsoft.com/office/officeart/2005/8/layout/process4"/>
    <dgm:cxn modelId="{890922BB-90FB-6C4A-BB36-403EF153F04A}" type="presParOf" srcId="{92AC2917-F6C6-EF44-95D5-8D47DBE79FAA}" destId="{0B94FD62-2140-AE45-B597-B94FBC63838B}" srcOrd="1" destOrd="0" presId="urn:microsoft.com/office/officeart/2005/8/layout/process4"/>
    <dgm:cxn modelId="{3F4E9919-0352-584C-A717-42F8699BE09F}" type="presParOf" srcId="{92AC2917-F6C6-EF44-95D5-8D47DBE79FAA}" destId="{C5FE9184-7C7F-5F47-BB7E-6D9A907C68C1}" srcOrd="2" destOrd="0" presId="urn:microsoft.com/office/officeart/2005/8/layout/process4"/>
    <dgm:cxn modelId="{E53EF098-71D6-6443-9301-09E10F28A56F}" type="presParOf" srcId="{C5FE9184-7C7F-5F47-BB7E-6D9A907C68C1}" destId="{0A733436-DD4A-BB40-BB03-BB38198D400E}" srcOrd="0" destOrd="0" presId="urn:microsoft.com/office/officeart/2005/8/layout/process4"/>
    <dgm:cxn modelId="{8C838616-915E-A448-8C9C-C0E1C851C943}" type="presParOf" srcId="{C5FE9184-7C7F-5F47-BB7E-6D9A907C68C1}" destId="{CC0B936E-CB1B-884B-8828-C734E09CFB19}" srcOrd="1" destOrd="0" presId="urn:microsoft.com/office/officeart/2005/8/layout/process4"/>
    <dgm:cxn modelId="{36382E28-EA9C-1E4D-8B7A-BE426C1A844B}" type="presParOf" srcId="{C5FE9184-7C7F-5F47-BB7E-6D9A907C68C1}" destId="{F84A465D-96D8-5740-820F-37D3B31DE5A8}" srcOrd="2" destOrd="0" presId="urn:microsoft.com/office/officeart/2005/8/layout/process4"/>
    <dgm:cxn modelId="{B7ACF0E0-F923-CD4D-AD5B-48F314B9E061}" type="presParOf" srcId="{F84A465D-96D8-5740-820F-37D3B31DE5A8}" destId="{86C972D9-89AD-F24B-A790-5C002B3A3986}" srcOrd="0" destOrd="0" presId="urn:microsoft.com/office/officeart/2005/8/layout/process4"/>
    <dgm:cxn modelId="{1037CD0C-AA69-9043-A73D-904833FD2260}" type="presParOf" srcId="{F84A465D-96D8-5740-820F-37D3B31DE5A8}" destId="{6413B470-2439-8D4B-9ABC-26F2439E9D85}" srcOrd="1" destOrd="0" presId="urn:microsoft.com/office/officeart/2005/8/layout/process4"/>
    <dgm:cxn modelId="{A33F784D-1ED5-A346-BCC8-0329EBA035FC}" type="presParOf" srcId="{92AC2917-F6C6-EF44-95D5-8D47DBE79FAA}" destId="{5CA89479-EA40-BE46-B478-7ACA67FC4EBF}" srcOrd="3" destOrd="0" presId="urn:microsoft.com/office/officeart/2005/8/layout/process4"/>
    <dgm:cxn modelId="{99D6A35A-6F63-A648-A48C-7697A04208E2}" type="presParOf" srcId="{92AC2917-F6C6-EF44-95D5-8D47DBE79FAA}" destId="{F9E7012A-28CC-8547-BD6A-4C68E5920F33}" srcOrd="4" destOrd="0" presId="urn:microsoft.com/office/officeart/2005/8/layout/process4"/>
    <dgm:cxn modelId="{9E89382A-DB5B-7145-922E-C4B695DE373F}" type="presParOf" srcId="{F9E7012A-28CC-8547-BD6A-4C68E5920F33}" destId="{B1138C53-A729-464F-8A92-4C3C2838E1F4}" srcOrd="0" destOrd="0" presId="urn:microsoft.com/office/officeart/2005/8/layout/process4"/>
    <dgm:cxn modelId="{0005F17B-C5F1-0645-B582-1AE254B9EA6A}" type="presParOf" srcId="{F9E7012A-28CC-8547-BD6A-4C68E5920F33}" destId="{FEB5F4D3-C7CB-664B-8F28-B82857A3A07D}" srcOrd="1" destOrd="0" presId="urn:microsoft.com/office/officeart/2005/8/layout/process4"/>
    <dgm:cxn modelId="{A8B04B94-67B3-D047-BA27-1F8CCE543DC3}" type="presParOf" srcId="{F9E7012A-28CC-8547-BD6A-4C68E5920F33}" destId="{7ECF6D3E-DACF-384A-8882-F417ED87A4F6}" srcOrd="2" destOrd="0" presId="urn:microsoft.com/office/officeart/2005/8/layout/process4"/>
    <dgm:cxn modelId="{9117EA51-4E5F-734C-9C8E-1942A0B615A5}" type="presParOf" srcId="{7ECF6D3E-DACF-384A-8882-F417ED87A4F6}" destId="{626E2F1C-04C3-754B-88D5-41B4F48244CE}" srcOrd="0" destOrd="0" presId="urn:microsoft.com/office/officeart/2005/8/layout/process4"/>
    <dgm:cxn modelId="{A5A2DFEF-556C-3C47-8CEF-28E25CDBC81C}" type="presParOf" srcId="{7ECF6D3E-DACF-384A-8882-F417ED87A4F6}" destId="{17BC9137-3785-994C-A915-C3B66E17AF0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6883DF-A1BC-4947-AF6A-5C5F75AC238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5A79C7-3193-894B-9941-A9510708F02E}">
      <dgm:prSet phldrT="[Text]"/>
      <dgm:spPr/>
      <dgm:t>
        <a:bodyPr/>
        <a:lstStyle/>
        <a:p>
          <a:r>
            <a:rPr lang="en-US"/>
            <a:t>JOY</a:t>
          </a:r>
        </a:p>
      </dgm:t>
    </dgm:pt>
    <dgm:pt modelId="{02FBB09F-B3A4-CC4F-989D-DC610D56E3BD}" type="parTrans" cxnId="{02E08CE8-7BA7-6B4E-8D79-5CDF4B714ADC}">
      <dgm:prSet/>
      <dgm:spPr/>
      <dgm:t>
        <a:bodyPr/>
        <a:lstStyle/>
        <a:p>
          <a:endParaRPr lang="en-US"/>
        </a:p>
      </dgm:t>
    </dgm:pt>
    <dgm:pt modelId="{B192B470-2A6C-674F-A90D-C9449B0E8EF0}" type="sibTrans" cxnId="{02E08CE8-7BA7-6B4E-8D79-5CDF4B714ADC}">
      <dgm:prSet/>
      <dgm:spPr/>
      <dgm:t>
        <a:bodyPr/>
        <a:lstStyle/>
        <a:p>
          <a:endParaRPr lang="en-US"/>
        </a:p>
      </dgm:t>
    </dgm:pt>
    <dgm:pt modelId="{8EB35897-415E-2E44-8357-F5285107711A}">
      <dgm:prSet phldrT="[Text]"/>
      <dgm:spPr/>
      <dgm:t>
        <a:bodyPr/>
        <a:lstStyle/>
        <a:p>
          <a:r>
            <a:rPr lang="en-US"/>
            <a:t>HOPE</a:t>
          </a:r>
        </a:p>
      </dgm:t>
    </dgm:pt>
    <dgm:pt modelId="{3CA102B6-2DE9-D446-A5D3-D498381871ED}" type="parTrans" cxnId="{ED564F9A-C24B-B840-8BAB-4C0E25128C02}">
      <dgm:prSet/>
      <dgm:spPr/>
      <dgm:t>
        <a:bodyPr/>
        <a:lstStyle/>
        <a:p>
          <a:endParaRPr lang="en-US"/>
        </a:p>
      </dgm:t>
    </dgm:pt>
    <dgm:pt modelId="{EFBAF047-72C5-FB4F-B3AE-427ACB3EB892}" type="sibTrans" cxnId="{ED564F9A-C24B-B840-8BAB-4C0E25128C02}">
      <dgm:prSet/>
      <dgm:spPr/>
      <dgm:t>
        <a:bodyPr/>
        <a:lstStyle/>
        <a:p>
          <a:endParaRPr lang="en-US"/>
        </a:p>
      </dgm:t>
    </dgm:pt>
    <dgm:pt modelId="{DCCE0162-065E-324A-95BC-7B494659D9B8}">
      <dgm:prSet phldrT="[Text]"/>
      <dgm:spPr/>
      <dgm:t>
        <a:bodyPr/>
        <a:lstStyle/>
        <a:p>
          <a:r>
            <a:rPr lang="en-US"/>
            <a:t>GOYA</a:t>
          </a:r>
        </a:p>
      </dgm:t>
    </dgm:pt>
    <dgm:pt modelId="{D2EC6CBF-FB70-B84E-A103-6B34F743B825}" type="parTrans" cxnId="{61305167-D56E-AB4C-98C7-1291A077150D}">
      <dgm:prSet/>
      <dgm:spPr/>
      <dgm:t>
        <a:bodyPr/>
        <a:lstStyle/>
        <a:p>
          <a:endParaRPr lang="en-US"/>
        </a:p>
      </dgm:t>
    </dgm:pt>
    <dgm:pt modelId="{F8410EB3-C1AD-FD4B-87D6-2F06C6F45855}" type="sibTrans" cxnId="{61305167-D56E-AB4C-98C7-1291A077150D}">
      <dgm:prSet/>
      <dgm:spPr/>
      <dgm:t>
        <a:bodyPr/>
        <a:lstStyle/>
        <a:p>
          <a:endParaRPr lang="en-US"/>
        </a:p>
      </dgm:t>
    </dgm:pt>
    <dgm:pt modelId="{7B3ED65D-2DED-A048-A585-28A3BD205F3E}">
      <dgm:prSet/>
      <dgm:spPr/>
      <dgm:t>
        <a:bodyPr/>
        <a:lstStyle/>
        <a:p>
          <a:r>
            <a:rPr lang="en-US"/>
            <a:t>Greek Dance</a:t>
          </a:r>
        </a:p>
      </dgm:t>
    </dgm:pt>
    <dgm:pt modelId="{BC84B619-EA77-7D46-8A97-0F72CA8E41E6}" type="parTrans" cxnId="{FB8353A9-D2F8-F24D-B183-E8F1900050F3}">
      <dgm:prSet/>
      <dgm:spPr/>
      <dgm:t>
        <a:bodyPr/>
        <a:lstStyle/>
        <a:p>
          <a:endParaRPr lang="en-US"/>
        </a:p>
      </dgm:t>
    </dgm:pt>
    <dgm:pt modelId="{B8DFE6E5-6DF6-C945-9B81-02CCFE42BEC8}" type="sibTrans" cxnId="{FB8353A9-D2F8-F24D-B183-E8F1900050F3}">
      <dgm:prSet/>
      <dgm:spPr/>
      <dgm:t>
        <a:bodyPr/>
        <a:lstStyle/>
        <a:p>
          <a:endParaRPr lang="en-US"/>
        </a:p>
      </dgm:t>
    </dgm:pt>
    <dgm:pt modelId="{0150E908-4442-E640-B37B-A8610EAA75FE}">
      <dgm:prSet/>
      <dgm:spPr/>
      <dgm:t>
        <a:bodyPr/>
        <a:lstStyle/>
        <a:p>
          <a:r>
            <a:rPr lang="en-US"/>
            <a:t>Mommy and Me</a:t>
          </a:r>
        </a:p>
      </dgm:t>
    </dgm:pt>
    <dgm:pt modelId="{35A277B5-E9C0-0948-9A16-8739167DFF3C}" type="parTrans" cxnId="{30E0853E-D19E-8F43-9501-AF3C3528812F}">
      <dgm:prSet/>
      <dgm:spPr/>
      <dgm:t>
        <a:bodyPr/>
        <a:lstStyle/>
        <a:p>
          <a:endParaRPr lang="en-US"/>
        </a:p>
      </dgm:t>
    </dgm:pt>
    <dgm:pt modelId="{AB1A6C16-EF69-7743-BB5E-E4A285740424}" type="sibTrans" cxnId="{30E0853E-D19E-8F43-9501-AF3C3528812F}">
      <dgm:prSet/>
      <dgm:spPr/>
      <dgm:t>
        <a:bodyPr/>
        <a:lstStyle/>
        <a:p>
          <a:endParaRPr lang="en-US"/>
        </a:p>
      </dgm:t>
    </dgm:pt>
    <dgm:pt modelId="{B806231F-B423-F140-8E15-28287E22B4BE}">
      <dgm:prSet/>
      <dgm:spPr/>
      <dgm:t>
        <a:bodyPr/>
        <a:lstStyle/>
        <a:p>
          <a:r>
            <a:rPr lang="en-US"/>
            <a:t>Sunday School</a:t>
          </a:r>
        </a:p>
      </dgm:t>
    </dgm:pt>
    <dgm:pt modelId="{E8DFDD00-9218-0A44-A5E5-473BD83B5018}" type="parTrans" cxnId="{108A981B-4C9B-CA42-8337-F9C95DEB9062}">
      <dgm:prSet/>
      <dgm:spPr/>
      <dgm:t>
        <a:bodyPr/>
        <a:lstStyle/>
        <a:p>
          <a:endParaRPr lang="en-US"/>
        </a:p>
      </dgm:t>
    </dgm:pt>
    <dgm:pt modelId="{161197A7-D3B3-F54F-A579-2A9F4613F62E}" type="sibTrans" cxnId="{108A981B-4C9B-CA42-8337-F9C95DEB9062}">
      <dgm:prSet/>
      <dgm:spPr/>
      <dgm:t>
        <a:bodyPr/>
        <a:lstStyle/>
        <a:p>
          <a:endParaRPr lang="en-US"/>
        </a:p>
      </dgm:t>
    </dgm:pt>
    <dgm:pt modelId="{464354DA-467B-8C42-8CAA-139BC2D9861B}">
      <dgm:prSet/>
      <dgm:spPr/>
      <dgm:t>
        <a:bodyPr/>
        <a:lstStyle/>
        <a:p>
          <a:r>
            <a:rPr lang="en-US"/>
            <a:t>Director</a:t>
          </a:r>
        </a:p>
      </dgm:t>
    </dgm:pt>
    <dgm:pt modelId="{83564C1B-45FD-754A-A7BC-B1794D4031C8}" type="parTrans" cxnId="{2092FBC1-9B19-D740-A893-DA2442C80FFE}">
      <dgm:prSet/>
      <dgm:spPr/>
      <dgm:t>
        <a:bodyPr/>
        <a:lstStyle/>
        <a:p>
          <a:endParaRPr lang="en-US"/>
        </a:p>
      </dgm:t>
    </dgm:pt>
    <dgm:pt modelId="{562C5978-8F92-CB43-B3B8-669224403E2E}" type="sibTrans" cxnId="{2092FBC1-9B19-D740-A893-DA2442C80FFE}">
      <dgm:prSet/>
      <dgm:spPr/>
      <dgm:t>
        <a:bodyPr/>
        <a:lstStyle/>
        <a:p>
          <a:endParaRPr lang="en-US"/>
        </a:p>
      </dgm:t>
    </dgm:pt>
    <dgm:pt modelId="{F1D3EE0A-393F-C046-977A-744ED5F08C32}">
      <dgm:prSet/>
      <dgm:spPr/>
      <dgm:t>
        <a:bodyPr/>
        <a:lstStyle/>
        <a:p>
          <a:r>
            <a:rPr lang="en-US"/>
            <a:t>Teachers</a:t>
          </a:r>
        </a:p>
      </dgm:t>
    </dgm:pt>
    <dgm:pt modelId="{F4672BE4-AC57-1241-AD3D-C8E9DB268F10}" type="parTrans" cxnId="{056D08B1-BFA6-8B41-9ECD-CE500C26948A}">
      <dgm:prSet/>
      <dgm:spPr/>
      <dgm:t>
        <a:bodyPr/>
        <a:lstStyle/>
        <a:p>
          <a:endParaRPr lang="en-US"/>
        </a:p>
      </dgm:t>
    </dgm:pt>
    <dgm:pt modelId="{35053D2C-3DE7-434E-8F1D-9E3F7A975963}" type="sibTrans" cxnId="{056D08B1-BFA6-8B41-9ECD-CE500C26948A}">
      <dgm:prSet/>
      <dgm:spPr/>
      <dgm:t>
        <a:bodyPr/>
        <a:lstStyle/>
        <a:p>
          <a:endParaRPr lang="en-US"/>
        </a:p>
      </dgm:t>
    </dgm:pt>
    <dgm:pt modelId="{F4D9BABB-4C40-284A-805A-0E474F618B69}">
      <dgm:prSet/>
      <dgm:spPr/>
      <dgm:t>
        <a:bodyPr/>
        <a:lstStyle/>
        <a:p>
          <a:r>
            <a:rPr lang="en-US"/>
            <a:t>Advisors</a:t>
          </a:r>
        </a:p>
      </dgm:t>
    </dgm:pt>
    <dgm:pt modelId="{B315CEBD-97A3-2F4F-B80B-AA3C801E83D8}" type="parTrans" cxnId="{117A0BD6-EFCE-6641-AFAD-B1A0A87E31A6}">
      <dgm:prSet/>
      <dgm:spPr/>
      <dgm:t>
        <a:bodyPr/>
        <a:lstStyle/>
        <a:p>
          <a:endParaRPr lang="en-US"/>
        </a:p>
      </dgm:t>
    </dgm:pt>
    <dgm:pt modelId="{6E06FB6E-A298-DD4C-9528-8D0BE1725DF9}" type="sibTrans" cxnId="{117A0BD6-EFCE-6641-AFAD-B1A0A87E31A6}">
      <dgm:prSet/>
      <dgm:spPr/>
      <dgm:t>
        <a:bodyPr/>
        <a:lstStyle/>
        <a:p>
          <a:endParaRPr lang="en-US"/>
        </a:p>
      </dgm:t>
    </dgm:pt>
    <dgm:pt modelId="{CA3E7B44-3BD8-2E43-9FEC-0C8BC62CC036}">
      <dgm:prSet phldrT="[Text]"/>
      <dgm:spPr/>
      <dgm:t>
        <a:bodyPr/>
        <a:lstStyle/>
        <a:p>
          <a:r>
            <a:rPr lang="en-US"/>
            <a:t>Advisors</a:t>
          </a:r>
        </a:p>
      </dgm:t>
    </dgm:pt>
    <dgm:pt modelId="{3C0A49E3-EEFC-5045-88B4-D2D759954335}" type="parTrans" cxnId="{4B97B5AD-E08E-0D40-A3FF-44CE1FD8F0EE}">
      <dgm:prSet/>
      <dgm:spPr/>
      <dgm:t>
        <a:bodyPr/>
        <a:lstStyle/>
        <a:p>
          <a:endParaRPr lang="en-US"/>
        </a:p>
      </dgm:t>
    </dgm:pt>
    <dgm:pt modelId="{80D9E25D-2374-614E-8FBA-0CEC7AFAE8F6}" type="sibTrans" cxnId="{4B97B5AD-E08E-0D40-A3FF-44CE1FD8F0EE}">
      <dgm:prSet/>
      <dgm:spPr/>
      <dgm:t>
        <a:bodyPr/>
        <a:lstStyle/>
        <a:p>
          <a:endParaRPr lang="en-US"/>
        </a:p>
      </dgm:t>
    </dgm:pt>
    <dgm:pt modelId="{7C012C3F-9FBB-2241-962E-D7929BDAD327}">
      <dgm:prSet phldrT="[Text]"/>
      <dgm:spPr/>
      <dgm:t>
        <a:bodyPr/>
        <a:lstStyle/>
        <a:p>
          <a:r>
            <a:rPr lang="en-US"/>
            <a:t>Advisors</a:t>
          </a:r>
        </a:p>
      </dgm:t>
    </dgm:pt>
    <dgm:pt modelId="{FA2FFE17-3BEC-F64C-86C6-ABDE37397369}" type="parTrans" cxnId="{3ABA097F-8017-AB4B-9105-F9A7386D6AE4}">
      <dgm:prSet/>
      <dgm:spPr/>
      <dgm:t>
        <a:bodyPr/>
        <a:lstStyle/>
        <a:p>
          <a:endParaRPr lang="en-US"/>
        </a:p>
      </dgm:t>
    </dgm:pt>
    <dgm:pt modelId="{883CB37C-8FA7-DC43-AF84-DF2D06AAC4E2}" type="sibTrans" cxnId="{3ABA097F-8017-AB4B-9105-F9A7386D6AE4}">
      <dgm:prSet/>
      <dgm:spPr/>
      <dgm:t>
        <a:bodyPr/>
        <a:lstStyle/>
        <a:p>
          <a:endParaRPr lang="en-US"/>
        </a:p>
      </dgm:t>
    </dgm:pt>
    <dgm:pt modelId="{0D65EEFF-6A59-D042-B4F8-51655FA2B066}">
      <dgm:prSet/>
      <dgm:spPr/>
      <dgm:t>
        <a:bodyPr/>
        <a:lstStyle/>
        <a:p>
          <a:r>
            <a:rPr lang="en-US"/>
            <a:t>Advisors</a:t>
          </a:r>
        </a:p>
      </dgm:t>
    </dgm:pt>
    <dgm:pt modelId="{9067BD42-C43D-6243-9AD2-2E33AE26DCD1}" type="parTrans" cxnId="{99A09F31-B691-C14B-901B-A94AF1A2EA46}">
      <dgm:prSet/>
      <dgm:spPr/>
      <dgm:t>
        <a:bodyPr/>
        <a:lstStyle/>
        <a:p>
          <a:endParaRPr lang="en-US"/>
        </a:p>
      </dgm:t>
    </dgm:pt>
    <dgm:pt modelId="{DB82BA70-ACD4-6444-B22A-571B5BF203D6}" type="sibTrans" cxnId="{99A09F31-B691-C14B-901B-A94AF1A2EA46}">
      <dgm:prSet/>
      <dgm:spPr/>
      <dgm:t>
        <a:bodyPr/>
        <a:lstStyle/>
        <a:p>
          <a:endParaRPr lang="en-US"/>
        </a:p>
      </dgm:t>
    </dgm:pt>
    <dgm:pt modelId="{60A670FB-10F7-0B48-A686-49CDEC664938}">
      <dgm:prSet/>
      <dgm:spPr/>
      <dgm:t>
        <a:bodyPr/>
        <a:lstStyle/>
        <a:p>
          <a:r>
            <a:rPr lang="en-US"/>
            <a:t>Advisors</a:t>
          </a:r>
        </a:p>
      </dgm:t>
    </dgm:pt>
    <dgm:pt modelId="{D4249705-934A-7249-AE7E-4026F6EFC6E6}" type="parTrans" cxnId="{AFD30F1F-37EB-0048-978A-369B1E8A9129}">
      <dgm:prSet/>
      <dgm:spPr/>
      <dgm:t>
        <a:bodyPr/>
        <a:lstStyle/>
        <a:p>
          <a:endParaRPr lang="en-US"/>
        </a:p>
      </dgm:t>
    </dgm:pt>
    <dgm:pt modelId="{1BE22975-D5C0-D14A-BC8F-D3C0F7405273}" type="sibTrans" cxnId="{AFD30F1F-37EB-0048-978A-369B1E8A9129}">
      <dgm:prSet/>
      <dgm:spPr/>
      <dgm:t>
        <a:bodyPr/>
        <a:lstStyle/>
        <a:p>
          <a:endParaRPr lang="en-US"/>
        </a:p>
      </dgm:t>
    </dgm:pt>
    <dgm:pt modelId="{8AF1C7CC-D885-F847-8BC8-249DE99C365E}">
      <dgm:prSet phldrT="[Text]"/>
      <dgm:spPr/>
      <dgm:t>
        <a:bodyPr/>
        <a:lstStyle/>
        <a:p>
          <a:r>
            <a:rPr lang="en-US" dirty="0"/>
            <a:t>Leadership Committee</a:t>
          </a:r>
        </a:p>
      </dgm:t>
    </dgm:pt>
    <dgm:pt modelId="{A8E9EF9C-5639-0C4A-BE7A-71D209CBB4BB}" type="parTrans" cxnId="{F1BAB634-AD06-5640-8CA3-987CCE6BD24D}">
      <dgm:prSet/>
      <dgm:spPr/>
      <dgm:t>
        <a:bodyPr/>
        <a:lstStyle/>
        <a:p>
          <a:endParaRPr lang="en-US"/>
        </a:p>
      </dgm:t>
    </dgm:pt>
    <dgm:pt modelId="{5500FCC2-FDA3-474F-A386-7B60828843B7}" type="sibTrans" cxnId="{F1BAB634-AD06-5640-8CA3-987CCE6BD24D}">
      <dgm:prSet/>
      <dgm:spPr/>
      <dgm:t>
        <a:bodyPr/>
        <a:lstStyle/>
        <a:p>
          <a:endParaRPr lang="en-US"/>
        </a:p>
      </dgm:t>
    </dgm:pt>
    <dgm:pt modelId="{DABD16BE-EC43-0E4D-A971-768A69988F31}">
      <dgm:prSet/>
      <dgm:spPr/>
      <dgm:t>
        <a:bodyPr/>
        <a:lstStyle/>
        <a:p>
          <a:r>
            <a:rPr lang="en-US"/>
            <a:t>Athletics</a:t>
          </a:r>
        </a:p>
      </dgm:t>
    </dgm:pt>
    <dgm:pt modelId="{4F68F14A-9DC3-E644-93BB-9D275E6AA1CA}" type="parTrans" cxnId="{614BDD29-9186-FF48-882C-43D8DCEAE7D5}">
      <dgm:prSet/>
      <dgm:spPr/>
      <dgm:t>
        <a:bodyPr/>
        <a:lstStyle/>
        <a:p>
          <a:endParaRPr lang="en-US"/>
        </a:p>
      </dgm:t>
    </dgm:pt>
    <dgm:pt modelId="{BDB33ACC-5752-474A-9296-22C745DB0785}" type="sibTrans" cxnId="{614BDD29-9186-FF48-882C-43D8DCEAE7D5}">
      <dgm:prSet/>
      <dgm:spPr/>
      <dgm:t>
        <a:bodyPr/>
        <a:lstStyle/>
        <a:p>
          <a:endParaRPr lang="en-US"/>
        </a:p>
      </dgm:t>
    </dgm:pt>
    <dgm:pt modelId="{B406E42F-F92A-3247-A400-EA34338781A7}">
      <dgm:prSet/>
      <dgm:spPr/>
      <dgm:t>
        <a:bodyPr/>
        <a:lstStyle/>
        <a:p>
          <a:r>
            <a:rPr lang="en-US"/>
            <a:t>Coaches</a:t>
          </a:r>
        </a:p>
      </dgm:t>
    </dgm:pt>
    <dgm:pt modelId="{84340932-F623-C045-9721-5F19546A3169}" type="parTrans" cxnId="{C8840AC9-6D78-B145-9FEB-3C9B17195DC1}">
      <dgm:prSet/>
      <dgm:spPr/>
      <dgm:t>
        <a:bodyPr/>
        <a:lstStyle/>
        <a:p>
          <a:endParaRPr lang="en-US"/>
        </a:p>
      </dgm:t>
    </dgm:pt>
    <dgm:pt modelId="{C9216C94-12EB-DD47-A3CA-B4B4EEF55AA3}" type="sibTrans" cxnId="{C8840AC9-6D78-B145-9FEB-3C9B17195DC1}">
      <dgm:prSet/>
      <dgm:spPr/>
      <dgm:t>
        <a:bodyPr/>
        <a:lstStyle/>
        <a:p>
          <a:endParaRPr lang="en-US"/>
        </a:p>
      </dgm:t>
    </dgm:pt>
    <dgm:pt modelId="{CA36FACA-436A-1B4A-A30E-5C4AA4C461E0}">
      <dgm:prSet/>
      <dgm:spPr/>
      <dgm:t>
        <a:bodyPr/>
        <a:lstStyle/>
        <a:p>
          <a:r>
            <a:rPr lang="en-US"/>
            <a:t>Altar Servers</a:t>
          </a:r>
        </a:p>
      </dgm:t>
    </dgm:pt>
    <dgm:pt modelId="{AA1D332D-8230-9A4A-8659-CA680B8AFCD6}" type="parTrans" cxnId="{06DCA3C3-E5A5-794D-9054-B6826F782F03}">
      <dgm:prSet/>
      <dgm:spPr/>
      <dgm:t>
        <a:bodyPr/>
        <a:lstStyle/>
        <a:p>
          <a:endParaRPr lang="en-US"/>
        </a:p>
      </dgm:t>
    </dgm:pt>
    <dgm:pt modelId="{69E6B2AC-8107-274F-9A2F-2DF784C4AC85}" type="sibTrans" cxnId="{06DCA3C3-E5A5-794D-9054-B6826F782F03}">
      <dgm:prSet/>
      <dgm:spPr/>
      <dgm:t>
        <a:bodyPr/>
        <a:lstStyle/>
        <a:p>
          <a:endParaRPr lang="en-US"/>
        </a:p>
      </dgm:t>
    </dgm:pt>
    <dgm:pt modelId="{F716897A-09B0-D245-B6E2-82A71E34D0B7}">
      <dgm:prSet/>
      <dgm:spPr/>
      <dgm:t>
        <a:bodyPr/>
        <a:lstStyle/>
        <a:p>
          <a:r>
            <a:rPr lang="en-US"/>
            <a:t>Altar Captains</a:t>
          </a:r>
        </a:p>
      </dgm:t>
    </dgm:pt>
    <dgm:pt modelId="{59100B67-2988-BF41-83B4-7F071F168A6F}" type="parTrans" cxnId="{600B863E-3687-1A4F-8D91-EEC96D346BF7}">
      <dgm:prSet/>
      <dgm:spPr/>
      <dgm:t>
        <a:bodyPr/>
        <a:lstStyle/>
        <a:p>
          <a:endParaRPr lang="en-US"/>
        </a:p>
      </dgm:t>
    </dgm:pt>
    <dgm:pt modelId="{78DD0870-4C7B-A04B-95BB-2788C11A28BA}" type="sibTrans" cxnId="{600B863E-3687-1A4F-8D91-EEC96D346BF7}">
      <dgm:prSet/>
      <dgm:spPr/>
      <dgm:t>
        <a:bodyPr/>
        <a:lstStyle/>
        <a:p>
          <a:endParaRPr lang="en-US"/>
        </a:p>
      </dgm:t>
    </dgm:pt>
    <dgm:pt modelId="{1E9F142A-AF0D-3648-8895-DDEB33D3C7E5}" type="pres">
      <dgm:prSet presAssocID="{AA6883DF-A1BC-4947-AF6A-5C5F75AC23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FD4A61B-3C08-BE48-810D-B7C0D5C2FAFE}" type="pres">
      <dgm:prSet presAssocID="{8AF1C7CC-D885-F847-8BC8-249DE99C365E}" presName="hierRoot1" presStyleCnt="0">
        <dgm:presLayoutVars>
          <dgm:hierBranch val="init"/>
        </dgm:presLayoutVars>
      </dgm:prSet>
      <dgm:spPr/>
    </dgm:pt>
    <dgm:pt modelId="{8EB7E2D8-B6A5-D94F-ACD5-66C12A3DA79C}" type="pres">
      <dgm:prSet presAssocID="{8AF1C7CC-D885-F847-8BC8-249DE99C365E}" presName="rootComposite1" presStyleCnt="0"/>
      <dgm:spPr/>
    </dgm:pt>
    <dgm:pt modelId="{E57CCF70-2397-9B40-B20C-ED6C04ED910E}" type="pres">
      <dgm:prSet presAssocID="{8AF1C7CC-D885-F847-8BC8-249DE99C365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1E7C50-CBD5-3D45-8DEC-58F2BC549AC1}" type="pres">
      <dgm:prSet presAssocID="{8AF1C7CC-D885-F847-8BC8-249DE99C365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0D86C52-2797-EE48-A994-61CB897BD336}" type="pres">
      <dgm:prSet presAssocID="{8AF1C7CC-D885-F847-8BC8-249DE99C365E}" presName="hierChild2" presStyleCnt="0"/>
      <dgm:spPr/>
    </dgm:pt>
    <dgm:pt modelId="{103B8DCF-2EE8-B244-A34E-1879B07C0FA4}" type="pres">
      <dgm:prSet presAssocID="{E8DFDD00-9218-0A44-A5E5-473BD83B5018}" presName="Name37" presStyleLbl="parChTrans1D2" presStyleIdx="0" presStyleCnt="8"/>
      <dgm:spPr/>
      <dgm:t>
        <a:bodyPr/>
        <a:lstStyle/>
        <a:p>
          <a:endParaRPr lang="en-US"/>
        </a:p>
      </dgm:t>
    </dgm:pt>
    <dgm:pt modelId="{D877EF4D-E158-A14A-8A07-F8000C233B52}" type="pres">
      <dgm:prSet presAssocID="{B806231F-B423-F140-8E15-28287E22B4BE}" presName="hierRoot2" presStyleCnt="0">
        <dgm:presLayoutVars>
          <dgm:hierBranch val="init"/>
        </dgm:presLayoutVars>
      </dgm:prSet>
      <dgm:spPr/>
    </dgm:pt>
    <dgm:pt modelId="{0EEA54A1-6CA8-AA4C-BE07-1A48CF237E10}" type="pres">
      <dgm:prSet presAssocID="{B806231F-B423-F140-8E15-28287E22B4BE}" presName="rootComposite" presStyleCnt="0"/>
      <dgm:spPr/>
    </dgm:pt>
    <dgm:pt modelId="{18EE6EC9-08D7-BE4C-8057-2124238F3607}" type="pres">
      <dgm:prSet presAssocID="{B806231F-B423-F140-8E15-28287E22B4BE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511B5D-A822-5B4B-B81B-A590579F81BB}" type="pres">
      <dgm:prSet presAssocID="{B806231F-B423-F140-8E15-28287E22B4BE}" presName="rootConnector" presStyleLbl="node2" presStyleIdx="0" presStyleCnt="8"/>
      <dgm:spPr/>
      <dgm:t>
        <a:bodyPr/>
        <a:lstStyle/>
        <a:p>
          <a:endParaRPr lang="en-US"/>
        </a:p>
      </dgm:t>
    </dgm:pt>
    <dgm:pt modelId="{DA4E633B-8B4E-E643-958A-47A0DB993986}" type="pres">
      <dgm:prSet presAssocID="{B806231F-B423-F140-8E15-28287E22B4BE}" presName="hierChild4" presStyleCnt="0"/>
      <dgm:spPr/>
    </dgm:pt>
    <dgm:pt modelId="{6347C470-F43D-4141-8A06-2CE2AB87ED4A}" type="pres">
      <dgm:prSet presAssocID="{83564C1B-45FD-754A-A7BC-B1794D4031C8}" presName="Name37" presStyleLbl="parChTrans1D3" presStyleIdx="0" presStyleCnt="8"/>
      <dgm:spPr/>
      <dgm:t>
        <a:bodyPr/>
        <a:lstStyle/>
        <a:p>
          <a:endParaRPr lang="en-US"/>
        </a:p>
      </dgm:t>
    </dgm:pt>
    <dgm:pt modelId="{E23B600A-DD03-0647-AFB4-A29BAB3737A9}" type="pres">
      <dgm:prSet presAssocID="{464354DA-467B-8C42-8CAA-139BC2D9861B}" presName="hierRoot2" presStyleCnt="0">
        <dgm:presLayoutVars>
          <dgm:hierBranch val="init"/>
        </dgm:presLayoutVars>
      </dgm:prSet>
      <dgm:spPr/>
    </dgm:pt>
    <dgm:pt modelId="{00E0CD29-155A-0F48-A59F-89DD1E2D1206}" type="pres">
      <dgm:prSet presAssocID="{464354DA-467B-8C42-8CAA-139BC2D9861B}" presName="rootComposite" presStyleCnt="0"/>
      <dgm:spPr/>
    </dgm:pt>
    <dgm:pt modelId="{20DA069E-9101-8246-A17C-EE340CF0B224}" type="pres">
      <dgm:prSet presAssocID="{464354DA-467B-8C42-8CAA-139BC2D9861B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2ECC9F-DEA2-B941-A56F-7910430165FE}" type="pres">
      <dgm:prSet presAssocID="{464354DA-467B-8C42-8CAA-139BC2D9861B}" presName="rootConnector" presStyleLbl="node3" presStyleIdx="0" presStyleCnt="8"/>
      <dgm:spPr/>
      <dgm:t>
        <a:bodyPr/>
        <a:lstStyle/>
        <a:p>
          <a:endParaRPr lang="en-US"/>
        </a:p>
      </dgm:t>
    </dgm:pt>
    <dgm:pt modelId="{1A2AB652-E49B-BF47-B6F6-BFEA2823E6E6}" type="pres">
      <dgm:prSet presAssocID="{464354DA-467B-8C42-8CAA-139BC2D9861B}" presName="hierChild4" presStyleCnt="0"/>
      <dgm:spPr/>
    </dgm:pt>
    <dgm:pt modelId="{03FD6570-B847-0245-ACAD-036C03A668A9}" type="pres">
      <dgm:prSet presAssocID="{F4672BE4-AC57-1241-AD3D-C8E9DB268F10}" presName="Name37" presStyleLbl="parChTrans1D4" presStyleIdx="0" presStyleCnt="1"/>
      <dgm:spPr/>
      <dgm:t>
        <a:bodyPr/>
        <a:lstStyle/>
        <a:p>
          <a:endParaRPr lang="en-US"/>
        </a:p>
      </dgm:t>
    </dgm:pt>
    <dgm:pt modelId="{D0B8E82C-0C09-1C47-AF36-88A1FBEBC8C4}" type="pres">
      <dgm:prSet presAssocID="{F1D3EE0A-393F-C046-977A-744ED5F08C32}" presName="hierRoot2" presStyleCnt="0">
        <dgm:presLayoutVars>
          <dgm:hierBranch val="init"/>
        </dgm:presLayoutVars>
      </dgm:prSet>
      <dgm:spPr/>
    </dgm:pt>
    <dgm:pt modelId="{6FDC7C49-3A28-4145-91C5-B81550A8E519}" type="pres">
      <dgm:prSet presAssocID="{F1D3EE0A-393F-C046-977A-744ED5F08C32}" presName="rootComposite" presStyleCnt="0"/>
      <dgm:spPr/>
    </dgm:pt>
    <dgm:pt modelId="{AD77CD20-91BD-5047-86D1-C3030412A63D}" type="pres">
      <dgm:prSet presAssocID="{F1D3EE0A-393F-C046-977A-744ED5F08C32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E86355-ADCC-3644-8779-ABA438C9FF80}" type="pres">
      <dgm:prSet presAssocID="{F1D3EE0A-393F-C046-977A-744ED5F08C32}" presName="rootConnector" presStyleLbl="node4" presStyleIdx="0" presStyleCnt="1"/>
      <dgm:spPr/>
      <dgm:t>
        <a:bodyPr/>
        <a:lstStyle/>
        <a:p>
          <a:endParaRPr lang="en-US"/>
        </a:p>
      </dgm:t>
    </dgm:pt>
    <dgm:pt modelId="{DCA9D603-BB10-E74E-9A79-4C4A116DFDDE}" type="pres">
      <dgm:prSet presAssocID="{F1D3EE0A-393F-C046-977A-744ED5F08C32}" presName="hierChild4" presStyleCnt="0"/>
      <dgm:spPr/>
    </dgm:pt>
    <dgm:pt modelId="{14AEC21D-0FF6-2541-99A4-DC773307BD5F}" type="pres">
      <dgm:prSet presAssocID="{F1D3EE0A-393F-C046-977A-744ED5F08C32}" presName="hierChild5" presStyleCnt="0"/>
      <dgm:spPr/>
    </dgm:pt>
    <dgm:pt modelId="{0DDE065D-04D7-0542-8A72-8AC866842A47}" type="pres">
      <dgm:prSet presAssocID="{464354DA-467B-8C42-8CAA-139BC2D9861B}" presName="hierChild5" presStyleCnt="0"/>
      <dgm:spPr/>
    </dgm:pt>
    <dgm:pt modelId="{9CFD20A9-779F-4744-B0FF-C629114543EC}" type="pres">
      <dgm:prSet presAssocID="{B806231F-B423-F140-8E15-28287E22B4BE}" presName="hierChild5" presStyleCnt="0"/>
      <dgm:spPr/>
    </dgm:pt>
    <dgm:pt modelId="{F3F8EF02-90AD-7441-8469-6F5A2A6EFAF7}" type="pres">
      <dgm:prSet presAssocID="{35A277B5-E9C0-0948-9A16-8739167DFF3C}" presName="Name37" presStyleLbl="parChTrans1D2" presStyleIdx="1" presStyleCnt="8"/>
      <dgm:spPr/>
      <dgm:t>
        <a:bodyPr/>
        <a:lstStyle/>
        <a:p>
          <a:endParaRPr lang="en-US"/>
        </a:p>
      </dgm:t>
    </dgm:pt>
    <dgm:pt modelId="{B366B92D-F5AA-DF43-9F99-E3DEAC74F466}" type="pres">
      <dgm:prSet presAssocID="{0150E908-4442-E640-B37B-A8610EAA75FE}" presName="hierRoot2" presStyleCnt="0">
        <dgm:presLayoutVars>
          <dgm:hierBranch val="init"/>
        </dgm:presLayoutVars>
      </dgm:prSet>
      <dgm:spPr/>
    </dgm:pt>
    <dgm:pt modelId="{44E848AE-5421-0940-8A36-E281A3FC8D1A}" type="pres">
      <dgm:prSet presAssocID="{0150E908-4442-E640-B37B-A8610EAA75FE}" presName="rootComposite" presStyleCnt="0"/>
      <dgm:spPr/>
    </dgm:pt>
    <dgm:pt modelId="{565043E4-0EE1-5E4A-9F1E-21A6D01647DF}" type="pres">
      <dgm:prSet presAssocID="{0150E908-4442-E640-B37B-A8610EAA75FE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F7330B-C842-4C49-A5CA-EC4E52730B6D}" type="pres">
      <dgm:prSet presAssocID="{0150E908-4442-E640-B37B-A8610EAA75FE}" presName="rootConnector" presStyleLbl="node2" presStyleIdx="1" presStyleCnt="8"/>
      <dgm:spPr/>
      <dgm:t>
        <a:bodyPr/>
        <a:lstStyle/>
        <a:p>
          <a:endParaRPr lang="en-US"/>
        </a:p>
      </dgm:t>
    </dgm:pt>
    <dgm:pt modelId="{B5CA1C44-2B3E-8F43-8080-63359FE7CB6F}" type="pres">
      <dgm:prSet presAssocID="{0150E908-4442-E640-B37B-A8610EAA75FE}" presName="hierChild4" presStyleCnt="0"/>
      <dgm:spPr/>
    </dgm:pt>
    <dgm:pt modelId="{A56C9A86-2810-714F-9CB5-ADC04D28AF77}" type="pres">
      <dgm:prSet presAssocID="{B315CEBD-97A3-2F4F-B80B-AA3C801E83D8}" presName="Name37" presStyleLbl="parChTrans1D3" presStyleIdx="1" presStyleCnt="8"/>
      <dgm:spPr/>
      <dgm:t>
        <a:bodyPr/>
        <a:lstStyle/>
        <a:p>
          <a:endParaRPr lang="en-US"/>
        </a:p>
      </dgm:t>
    </dgm:pt>
    <dgm:pt modelId="{D12122BC-BE16-244C-BA38-AC93995F40BE}" type="pres">
      <dgm:prSet presAssocID="{F4D9BABB-4C40-284A-805A-0E474F618B69}" presName="hierRoot2" presStyleCnt="0">
        <dgm:presLayoutVars>
          <dgm:hierBranch val="init"/>
        </dgm:presLayoutVars>
      </dgm:prSet>
      <dgm:spPr/>
    </dgm:pt>
    <dgm:pt modelId="{829644AC-2C9A-B34C-A0E3-2FC272FB657A}" type="pres">
      <dgm:prSet presAssocID="{F4D9BABB-4C40-284A-805A-0E474F618B69}" presName="rootComposite" presStyleCnt="0"/>
      <dgm:spPr/>
    </dgm:pt>
    <dgm:pt modelId="{1E7A31C7-CD85-2D42-ACE3-6562CDFC4F9E}" type="pres">
      <dgm:prSet presAssocID="{F4D9BABB-4C40-284A-805A-0E474F618B69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60F27B-8498-3347-A8EE-4F97185CDB1C}" type="pres">
      <dgm:prSet presAssocID="{F4D9BABB-4C40-284A-805A-0E474F618B69}" presName="rootConnector" presStyleLbl="node3" presStyleIdx="1" presStyleCnt="8"/>
      <dgm:spPr/>
      <dgm:t>
        <a:bodyPr/>
        <a:lstStyle/>
        <a:p>
          <a:endParaRPr lang="en-US"/>
        </a:p>
      </dgm:t>
    </dgm:pt>
    <dgm:pt modelId="{4F50FBB7-C197-E34A-8A33-5B17059D7B57}" type="pres">
      <dgm:prSet presAssocID="{F4D9BABB-4C40-284A-805A-0E474F618B69}" presName="hierChild4" presStyleCnt="0"/>
      <dgm:spPr/>
    </dgm:pt>
    <dgm:pt modelId="{9AD8AF5C-9F41-D145-8D02-B9EE28B5527E}" type="pres">
      <dgm:prSet presAssocID="{F4D9BABB-4C40-284A-805A-0E474F618B69}" presName="hierChild5" presStyleCnt="0"/>
      <dgm:spPr/>
    </dgm:pt>
    <dgm:pt modelId="{4EC7F4A2-3C7F-FB4B-A818-8AF86C7BED27}" type="pres">
      <dgm:prSet presAssocID="{0150E908-4442-E640-B37B-A8610EAA75FE}" presName="hierChild5" presStyleCnt="0"/>
      <dgm:spPr/>
    </dgm:pt>
    <dgm:pt modelId="{1FD1526E-9403-1C4E-AC36-883DC04270A4}" type="pres">
      <dgm:prSet presAssocID="{02FBB09F-B3A4-CC4F-989D-DC610D56E3BD}" presName="Name37" presStyleLbl="parChTrans1D2" presStyleIdx="2" presStyleCnt="8"/>
      <dgm:spPr/>
      <dgm:t>
        <a:bodyPr/>
        <a:lstStyle/>
        <a:p>
          <a:endParaRPr lang="en-US"/>
        </a:p>
      </dgm:t>
    </dgm:pt>
    <dgm:pt modelId="{248B5A36-9328-FC4F-AB0E-819195DAB04A}" type="pres">
      <dgm:prSet presAssocID="{B25A79C7-3193-894B-9941-A9510708F02E}" presName="hierRoot2" presStyleCnt="0">
        <dgm:presLayoutVars>
          <dgm:hierBranch val="init"/>
        </dgm:presLayoutVars>
      </dgm:prSet>
      <dgm:spPr/>
    </dgm:pt>
    <dgm:pt modelId="{52D8B1E0-85A1-3C42-A5CD-4C999C08F656}" type="pres">
      <dgm:prSet presAssocID="{B25A79C7-3193-894B-9941-A9510708F02E}" presName="rootComposite" presStyleCnt="0"/>
      <dgm:spPr/>
    </dgm:pt>
    <dgm:pt modelId="{5AE11BB6-700B-604D-97D5-CAAD2288400C}" type="pres">
      <dgm:prSet presAssocID="{B25A79C7-3193-894B-9941-A9510708F02E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078F6D-996E-064F-B226-ED1050820F18}" type="pres">
      <dgm:prSet presAssocID="{B25A79C7-3193-894B-9941-A9510708F02E}" presName="rootConnector" presStyleLbl="node2" presStyleIdx="2" presStyleCnt="8"/>
      <dgm:spPr/>
      <dgm:t>
        <a:bodyPr/>
        <a:lstStyle/>
        <a:p>
          <a:endParaRPr lang="en-US"/>
        </a:p>
      </dgm:t>
    </dgm:pt>
    <dgm:pt modelId="{F309E0BE-A441-6941-AE57-3667479BB0F1}" type="pres">
      <dgm:prSet presAssocID="{B25A79C7-3193-894B-9941-A9510708F02E}" presName="hierChild4" presStyleCnt="0"/>
      <dgm:spPr/>
    </dgm:pt>
    <dgm:pt modelId="{A839E597-B6FB-1545-8244-743B6E1A0C27}" type="pres">
      <dgm:prSet presAssocID="{3C0A49E3-EEFC-5045-88B4-D2D759954335}" presName="Name37" presStyleLbl="parChTrans1D3" presStyleIdx="2" presStyleCnt="8"/>
      <dgm:spPr/>
      <dgm:t>
        <a:bodyPr/>
        <a:lstStyle/>
        <a:p>
          <a:endParaRPr lang="en-US"/>
        </a:p>
      </dgm:t>
    </dgm:pt>
    <dgm:pt modelId="{737E24EC-680F-1648-8AE7-567703CD12DF}" type="pres">
      <dgm:prSet presAssocID="{CA3E7B44-3BD8-2E43-9FEC-0C8BC62CC036}" presName="hierRoot2" presStyleCnt="0">
        <dgm:presLayoutVars>
          <dgm:hierBranch val="init"/>
        </dgm:presLayoutVars>
      </dgm:prSet>
      <dgm:spPr/>
    </dgm:pt>
    <dgm:pt modelId="{83314A8F-7631-BF42-8849-984B1A444B94}" type="pres">
      <dgm:prSet presAssocID="{CA3E7B44-3BD8-2E43-9FEC-0C8BC62CC036}" presName="rootComposite" presStyleCnt="0"/>
      <dgm:spPr/>
    </dgm:pt>
    <dgm:pt modelId="{668775E5-B17A-6C41-B5DA-6E300F61A4FA}" type="pres">
      <dgm:prSet presAssocID="{CA3E7B44-3BD8-2E43-9FEC-0C8BC62CC036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BB589-B206-FE4F-83BC-7A063D48E0F2}" type="pres">
      <dgm:prSet presAssocID="{CA3E7B44-3BD8-2E43-9FEC-0C8BC62CC036}" presName="rootConnector" presStyleLbl="node3" presStyleIdx="2" presStyleCnt="8"/>
      <dgm:spPr/>
      <dgm:t>
        <a:bodyPr/>
        <a:lstStyle/>
        <a:p>
          <a:endParaRPr lang="en-US"/>
        </a:p>
      </dgm:t>
    </dgm:pt>
    <dgm:pt modelId="{CC6411B7-E766-3442-B3D6-4558435BDEF5}" type="pres">
      <dgm:prSet presAssocID="{CA3E7B44-3BD8-2E43-9FEC-0C8BC62CC036}" presName="hierChild4" presStyleCnt="0"/>
      <dgm:spPr/>
    </dgm:pt>
    <dgm:pt modelId="{45272F1C-94C2-D043-AF84-6D5AF055159A}" type="pres">
      <dgm:prSet presAssocID="{CA3E7B44-3BD8-2E43-9FEC-0C8BC62CC036}" presName="hierChild5" presStyleCnt="0"/>
      <dgm:spPr/>
    </dgm:pt>
    <dgm:pt modelId="{D237ACBA-18E0-3C43-BB95-C668256A5783}" type="pres">
      <dgm:prSet presAssocID="{B25A79C7-3193-894B-9941-A9510708F02E}" presName="hierChild5" presStyleCnt="0"/>
      <dgm:spPr/>
    </dgm:pt>
    <dgm:pt modelId="{E9C5BB5E-39F3-B24C-8EC0-C55B711A8062}" type="pres">
      <dgm:prSet presAssocID="{3CA102B6-2DE9-D446-A5D3-D498381871ED}" presName="Name37" presStyleLbl="parChTrans1D2" presStyleIdx="3" presStyleCnt="8"/>
      <dgm:spPr/>
      <dgm:t>
        <a:bodyPr/>
        <a:lstStyle/>
        <a:p>
          <a:endParaRPr lang="en-US"/>
        </a:p>
      </dgm:t>
    </dgm:pt>
    <dgm:pt modelId="{B4AD6B3B-0B1A-294C-8A2E-191F90AFDBD2}" type="pres">
      <dgm:prSet presAssocID="{8EB35897-415E-2E44-8357-F5285107711A}" presName="hierRoot2" presStyleCnt="0">
        <dgm:presLayoutVars>
          <dgm:hierBranch val="init"/>
        </dgm:presLayoutVars>
      </dgm:prSet>
      <dgm:spPr/>
    </dgm:pt>
    <dgm:pt modelId="{1CF07827-8111-E24C-A318-6F6BE905DC24}" type="pres">
      <dgm:prSet presAssocID="{8EB35897-415E-2E44-8357-F5285107711A}" presName="rootComposite" presStyleCnt="0"/>
      <dgm:spPr/>
    </dgm:pt>
    <dgm:pt modelId="{8CCF0B01-40E3-6349-995E-5326E6682711}" type="pres">
      <dgm:prSet presAssocID="{8EB35897-415E-2E44-8357-F5285107711A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FA03B6-E715-4543-93CA-5DEB77471EB6}" type="pres">
      <dgm:prSet presAssocID="{8EB35897-415E-2E44-8357-F5285107711A}" presName="rootConnector" presStyleLbl="node2" presStyleIdx="3" presStyleCnt="8"/>
      <dgm:spPr/>
      <dgm:t>
        <a:bodyPr/>
        <a:lstStyle/>
        <a:p>
          <a:endParaRPr lang="en-US"/>
        </a:p>
      </dgm:t>
    </dgm:pt>
    <dgm:pt modelId="{EB13380D-9E1B-0647-94CB-4991FC39904E}" type="pres">
      <dgm:prSet presAssocID="{8EB35897-415E-2E44-8357-F5285107711A}" presName="hierChild4" presStyleCnt="0"/>
      <dgm:spPr/>
    </dgm:pt>
    <dgm:pt modelId="{22FFBD06-7387-3546-BB67-A19969D7C688}" type="pres">
      <dgm:prSet presAssocID="{FA2FFE17-3BEC-F64C-86C6-ABDE37397369}" presName="Name37" presStyleLbl="parChTrans1D3" presStyleIdx="3" presStyleCnt="8"/>
      <dgm:spPr/>
      <dgm:t>
        <a:bodyPr/>
        <a:lstStyle/>
        <a:p>
          <a:endParaRPr lang="en-US"/>
        </a:p>
      </dgm:t>
    </dgm:pt>
    <dgm:pt modelId="{836253A8-E4CF-C944-B40C-DF874C128059}" type="pres">
      <dgm:prSet presAssocID="{7C012C3F-9FBB-2241-962E-D7929BDAD327}" presName="hierRoot2" presStyleCnt="0">
        <dgm:presLayoutVars>
          <dgm:hierBranch val="init"/>
        </dgm:presLayoutVars>
      </dgm:prSet>
      <dgm:spPr/>
    </dgm:pt>
    <dgm:pt modelId="{C0030758-26D4-074D-B9A1-C738AAD6CF0D}" type="pres">
      <dgm:prSet presAssocID="{7C012C3F-9FBB-2241-962E-D7929BDAD327}" presName="rootComposite" presStyleCnt="0"/>
      <dgm:spPr/>
    </dgm:pt>
    <dgm:pt modelId="{3ED96EEC-E1F8-A743-96B5-AC68A90E5CF1}" type="pres">
      <dgm:prSet presAssocID="{7C012C3F-9FBB-2241-962E-D7929BDAD327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C416BF-D5F5-0A45-B3D1-B34C4037606F}" type="pres">
      <dgm:prSet presAssocID="{7C012C3F-9FBB-2241-962E-D7929BDAD327}" presName="rootConnector" presStyleLbl="node3" presStyleIdx="3" presStyleCnt="8"/>
      <dgm:spPr/>
      <dgm:t>
        <a:bodyPr/>
        <a:lstStyle/>
        <a:p>
          <a:endParaRPr lang="en-US"/>
        </a:p>
      </dgm:t>
    </dgm:pt>
    <dgm:pt modelId="{D0B9918A-0EC8-5247-9181-6F43A631F8C5}" type="pres">
      <dgm:prSet presAssocID="{7C012C3F-9FBB-2241-962E-D7929BDAD327}" presName="hierChild4" presStyleCnt="0"/>
      <dgm:spPr/>
    </dgm:pt>
    <dgm:pt modelId="{65EFCBF3-7390-9244-91DF-311B3AD064AF}" type="pres">
      <dgm:prSet presAssocID="{7C012C3F-9FBB-2241-962E-D7929BDAD327}" presName="hierChild5" presStyleCnt="0"/>
      <dgm:spPr/>
    </dgm:pt>
    <dgm:pt modelId="{1AF30492-CFC3-3C40-87C8-4823114376E6}" type="pres">
      <dgm:prSet presAssocID="{8EB35897-415E-2E44-8357-F5285107711A}" presName="hierChild5" presStyleCnt="0"/>
      <dgm:spPr/>
    </dgm:pt>
    <dgm:pt modelId="{E2BB2DF7-9C04-BE48-8977-37997C121583}" type="pres">
      <dgm:prSet presAssocID="{D2EC6CBF-FB70-B84E-A103-6B34F743B825}" presName="Name37" presStyleLbl="parChTrans1D2" presStyleIdx="4" presStyleCnt="8"/>
      <dgm:spPr/>
      <dgm:t>
        <a:bodyPr/>
        <a:lstStyle/>
        <a:p>
          <a:endParaRPr lang="en-US"/>
        </a:p>
      </dgm:t>
    </dgm:pt>
    <dgm:pt modelId="{20456E13-A285-3B44-A74D-99FF2655DA9B}" type="pres">
      <dgm:prSet presAssocID="{DCCE0162-065E-324A-95BC-7B494659D9B8}" presName="hierRoot2" presStyleCnt="0">
        <dgm:presLayoutVars>
          <dgm:hierBranch val="init"/>
        </dgm:presLayoutVars>
      </dgm:prSet>
      <dgm:spPr/>
    </dgm:pt>
    <dgm:pt modelId="{5343EDE0-E2FF-D54B-9246-8C5B6A5FCED2}" type="pres">
      <dgm:prSet presAssocID="{DCCE0162-065E-324A-95BC-7B494659D9B8}" presName="rootComposite" presStyleCnt="0"/>
      <dgm:spPr/>
    </dgm:pt>
    <dgm:pt modelId="{0F39C2B9-81B6-3747-B48C-74B8E725823A}" type="pres">
      <dgm:prSet presAssocID="{DCCE0162-065E-324A-95BC-7B494659D9B8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72983A-9F52-574C-8DBC-213B5C407384}" type="pres">
      <dgm:prSet presAssocID="{DCCE0162-065E-324A-95BC-7B494659D9B8}" presName="rootConnector" presStyleLbl="node2" presStyleIdx="4" presStyleCnt="8"/>
      <dgm:spPr/>
      <dgm:t>
        <a:bodyPr/>
        <a:lstStyle/>
        <a:p>
          <a:endParaRPr lang="en-US"/>
        </a:p>
      </dgm:t>
    </dgm:pt>
    <dgm:pt modelId="{C052E38E-BB72-A544-B96F-A7F3DD566BFB}" type="pres">
      <dgm:prSet presAssocID="{DCCE0162-065E-324A-95BC-7B494659D9B8}" presName="hierChild4" presStyleCnt="0"/>
      <dgm:spPr/>
    </dgm:pt>
    <dgm:pt modelId="{9388F4B1-639B-F24B-ABB1-5F07E4BEF2D9}" type="pres">
      <dgm:prSet presAssocID="{9067BD42-C43D-6243-9AD2-2E33AE26DCD1}" presName="Name37" presStyleLbl="parChTrans1D3" presStyleIdx="4" presStyleCnt="8"/>
      <dgm:spPr/>
      <dgm:t>
        <a:bodyPr/>
        <a:lstStyle/>
        <a:p>
          <a:endParaRPr lang="en-US"/>
        </a:p>
      </dgm:t>
    </dgm:pt>
    <dgm:pt modelId="{3429523B-3C67-7A48-B0E9-DB7754395B96}" type="pres">
      <dgm:prSet presAssocID="{0D65EEFF-6A59-D042-B4F8-51655FA2B066}" presName="hierRoot2" presStyleCnt="0">
        <dgm:presLayoutVars>
          <dgm:hierBranch val="init"/>
        </dgm:presLayoutVars>
      </dgm:prSet>
      <dgm:spPr/>
    </dgm:pt>
    <dgm:pt modelId="{2CBA7DE8-8EE5-1146-8AE7-0A5D770614D8}" type="pres">
      <dgm:prSet presAssocID="{0D65EEFF-6A59-D042-B4F8-51655FA2B066}" presName="rootComposite" presStyleCnt="0"/>
      <dgm:spPr/>
    </dgm:pt>
    <dgm:pt modelId="{5B586A69-5307-BF45-8870-B80B489C3101}" type="pres">
      <dgm:prSet presAssocID="{0D65EEFF-6A59-D042-B4F8-51655FA2B066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7DD8D2-652E-8542-8762-CBA110588163}" type="pres">
      <dgm:prSet presAssocID="{0D65EEFF-6A59-D042-B4F8-51655FA2B066}" presName="rootConnector" presStyleLbl="node3" presStyleIdx="4" presStyleCnt="8"/>
      <dgm:spPr/>
      <dgm:t>
        <a:bodyPr/>
        <a:lstStyle/>
        <a:p>
          <a:endParaRPr lang="en-US"/>
        </a:p>
      </dgm:t>
    </dgm:pt>
    <dgm:pt modelId="{52D7A049-150F-4F4E-883E-ABA7329C63BB}" type="pres">
      <dgm:prSet presAssocID="{0D65EEFF-6A59-D042-B4F8-51655FA2B066}" presName="hierChild4" presStyleCnt="0"/>
      <dgm:spPr/>
    </dgm:pt>
    <dgm:pt modelId="{D5D83A02-22EF-3043-A818-A748F49A7C16}" type="pres">
      <dgm:prSet presAssocID="{0D65EEFF-6A59-D042-B4F8-51655FA2B066}" presName="hierChild5" presStyleCnt="0"/>
      <dgm:spPr/>
    </dgm:pt>
    <dgm:pt modelId="{E84ED026-9B62-DC44-A3CE-CBA809F30AFA}" type="pres">
      <dgm:prSet presAssocID="{DCCE0162-065E-324A-95BC-7B494659D9B8}" presName="hierChild5" presStyleCnt="0"/>
      <dgm:spPr/>
    </dgm:pt>
    <dgm:pt modelId="{B6B1759E-5339-1F4C-903A-9B5079EEBEF0}" type="pres">
      <dgm:prSet presAssocID="{BC84B619-EA77-7D46-8A97-0F72CA8E41E6}" presName="Name37" presStyleLbl="parChTrans1D2" presStyleIdx="5" presStyleCnt="8"/>
      <dgm:spPr/>
      <dgm:t>
        <a:bodyPr/>
        <a:lstStyle/>
        <a:p>
          <a:endParaRPr lang="en-US"/>
        </a:p>
      </dgm:t>
    </dgm:pt>
    <dgm:pt modelId="{B97469DD-C0AF-4642-A146-BE49ABC4AC5F}" type="pres">
      <dgm:prSet presAssocID="{7B3ED65D-2DED-A048-A585-28A3BD205F3E}" presName="hierRoot2" presStyleCnt="0">
        <dgm:presLayoutVars>
          <dgm:hierBranch val="init"/>
        </dgm:presLayoutVars>
      </dgm:prSet>
      <dgm:spPr/>
    </dgm:pt>
    <dgm:pt modelId="{504C3DF6-83AE-0441-9FDF-CB4382A76E84}" type="pres">
      <dgm:prSet presAssocID="{7B3ED65D-2DED-A048-A585-28A3BD205F3E}" presName="rootComposite" presStyleCnt="0"/>
      <dgm:spPr/>
    </dgm:pt>
    <dgm:pt modelId="{C514B65C-6728-8E4E-BC29-F87A83D69929}" type="pres">
      <dgm:prSet presAssocID="{7B3ED65D-2DED-A048-A585-28A3BD205F3E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531395-7956-4C44-81FF-9553854FF307}" type="pres">
      <dgm:prSet presAssocID="{7B3ED65D-2DED-A048-A585-28A3BD205F3E}" presName="rootConnector" presStyleLbl="node2" presStyleIdx="5" presStyleCnt="8"/>
      <dgm:spPr/>
      <dgm:t>
        <a:bodyPr/>
        <a:lstStyle/>
        <a:p>
          <a:endParaRPr lang="en-US"/>
        </a:p>
      </dgm:t>
    </dgm:pt>
    <dgm:pt modelId="{7874074F-3BC8-D348-B062-B9E1077028AC}" type="pres">
      <dgm:prSet presAssocID="{7B3ED65D-2DED-A048-A585-28A3BD205F3E}" presName="hierChild4" presStyleCnt="0"/>
      <dgm:spPr/>
    </dgm:pt>
    <dgm:pt modelId="{374FE456-63D5-6A4B-89C1-033EF72A9501}" type="pres">
      <dgm:prSet presAssocID="{D4249705-934A-7249-AE7E-4026F6EFC6E6}" presName="Name37" presStyleLbl="parChTrans1D3" presStyleIdx="5" presStyleCnt="8"/>
      <dgm:spPr/>
      <dgm:t>
        <a:bodyPr/>
        <a:lstStyle/>
        <a:p>
          <a:endParaRPr lang="en-US"/>
        </a:p>
      </dgm:t>
    </dgm:pt>
    <dgm:pt modelId="{7EFC45E9-7D9E-FD41-ABDD-7D0B5F3B49BB}" type="pres">
      <dgm:prSet presAssocID="{60A670FB-10F7-0B48-A686-49CDEC664938}" presName="hierRoot2" presStyleCnt="0">
        <dgm:presLayoutVars>
          <dgm:hierBranch val="init"/>
        </dgm:presLayoutVars>
      </dgm:prSet>
      <dgm:spPr/>
    </dgm:pt>
    <dgm:pt modelId="{6C51B062-A846-6945-829D-D23ADB81AB8B}" type="pres">
      <dgm:prSet presAssocID="{60A670FB-10F7-0B48-A686-49CDEC664938}" presName="rootComposite" presStyleCnt="0"/>
      <dgm:spPr/>
    </dgm:pt>
    <dgm:pt modelId="{C1603F5D-0117-6541-A90E-71F5C0F331A7}" type="pres">
      <dgm:prSet presAssocID="{60A670FB-10F7-0B48-A686-49CDEC664938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49D1A3-CF4C-B742-AF43-AE6FDA5C521F}" type="pres">
      <dgm:prSet presAssocID="{60A670FB-10F7-0B48-A686-49CDEC664938}" presName="rootConnector" presStyleLbl="node3" presStyleIdx="5" presStyleCnt="8"/>
      <dgm:spPr/>
      <dgm:t>
        <a:bodyPr/>
        <a:lstStyle/>
        <a:p>
          <a:endParaRPr lang="en-US"/>
        </a:p>
      </dgm:t>
    </dgm:pt>
    <dgm:pt modelId="{3D4C7056-6CE8-DC40-AC16-1C2EC96B2CD7}" type="pres">
      <dgm:prSet presAssocID="{60A670FB-10F7-0B48-A686-49CDEC664938}" presName="hierChild4" presStyleCnt="0"/>
      <dgm:spPr/>
    </dgm:pt>
    <dgm:pt modelId="{D6CB1FF5-D291-D84C-A8DE-9F692CCCC3B9}" type="pres">
      <dgm:prSet presAssocID="{60A670FB-10F7-0B48-A686-49CDEC664938}" presName="hierChild5" presStyleCnt="0"/>
      <dgm:spPr/>
    </dgm:pt>
    <dgm:pt modelId="{284922CC-A2A2-8148-92E6-9896ECD8EB4F}" type="pres">
      <dgm:prSet presAssocID="{7B3ED65D-2DED-A048-A585-28A3BD205F3E}" presName="hierChild5" presStyleCnt="0"/>
      <dgm:spPr/>
    </dgm:pt>
    <dgm:pt modelId="{A4502A9B-C351-D445-A995-A575E6299544}" type="pres">
      <dgm:prSet presAssocID="{4F68F14A-9DC3-E644-93BB-9D275E6AA1CA}" presName="Name37" presStyleLbl="parChTrans1D2" presStyleIdx="6" presStyleCnt="8"/>
      <dgm:spPr/>
      <dgm:t>
        <a:bodyPr/>
        <a:lstStyle/>
        <a:p>
          <a:endParaRPr lang="en-US"/>
        </a:p>
      </dgm:t>
    </dgm:pt>
    <dgm:pt modelId="{DAEDAD4C-5952-7545-9F59-08F5D201CE8D}" type="pres">
      <dgm:prSet presAssocID="{DABD16BE-EC43-0E4D-A971-768A69988F31}" presName="hierRoot2" presStyleCnt="0">
        <dgm:presLayoutVars>
          <dgm:hierBranch val="init"/>
        </dgm:presLayoutVars>
      </dgm:prSet>
      <dgm:spPr/>
    </dgm:pt>
    <dgm:pt modelId="{8771ECA1-D889-CA49-9F1F-4C1871344110}" type="pres">
      <dgm:prSet presAssocID="{DABD16BE-EC43-0E4D-A971-768A69988F31}" presName="rootComposite" presStyleCnt="0"/>
      <dgm:spPr/>
    </dgm:pt>
    <dgm:pt modelId="{7DEC3C5A-CB42-3C4B-97D8-6D87A772B062}" type="pres">
      <dgm:prSet presAssocID="{DABD16BE-EC43-0E4D-A971-768A69988F31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2A3A30-6750-FF4A-AA37-759CBD8C7DA6}" type="pres">
      <dgm:prSet presAssocID="{DABD16BE-EC43-0E4D-A971-768A69988F31}" presName="rootConnector" presStyleLbl="node2" presStyleIdx="6" presStyleCnt="8"/>
      <dgm:spPr/>
      <dgm:t>
        <a:bodyPr/>
        <a:lstStyle/>
        <a:p>
          <a:endParaRPr lang="en-US"/>
        </a:p>
      </dgm:t>
    </dgm:pt>
    <dgm:pt modelId="{55171102-0D10-294C-92C5-5732D99AE653}" type="pres">
      <dgm:prSet presAssocID="{DABD16BE-EC43-0E4D-A971-768A69988F31}" presName="hierChild4" presStyleCnt="0"/>
      <dgm:spPr/>
    </dgm:pt>
    <dgm:pt modelId="{5F70EB34-0CAE-AE4F-9ADB-11C561C61FCC}" type="pres">
      <dgm:prSet presAssocID="{84340932-F623-C045-9721-5F19546A3169}" presName="Name37" presStyleLbl="parChTrans1D3" presStyleIdx="6" presStyleCnt="8"/>
      <dgm:spPr/>
      <dgm:t>
        <a:bodyPr/>
        <a:lstStyle/>
        <a:p>
          <a:endParaRPr lang="en-US"/>
        </a:p>
      </dgm:t>
    </dgm:pt>
    <dgm:pt modelId="{797C4BB2-A99B-5B48-A38D-395C2EFFD831}" type="pres">
      <dgm:prSet presAssocID="{B406E42F-F92A-3247-A400-EA34338781A7}" presName="hierRoot2" presStyleCnt="0">
        <dgm:presLayoutVars>
          <dgm:hierBranch val="init"/>
        </dgm:presLayoutVars>
      </dgm:prSet>
      <dgm:spPr/>
    </dgm:pt>
    <dgm:pt modelId="{7224D2D8-AE2D-8747-9762-415B926712F4}" type="pres">
      <dgm:prSet presAssocID="{B406E42F-F92A-3247-A400-EA34338781A7}" presName="rootComposite" presStyleCnt="0"/>
      <dgm:spPr/>
    </dgm:pt>
    <dgm:pt modelId="{5BD69CF2-30C4-2C4B-AC88-5D42BF439C87}" type="pres">
      <dgm:prSet presAssocID="{B406E42F-F92A-3247-A400-EA34338781A7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72A4DD-026E-9D47-ADD3-BBDAC37316E7}" type="pres">
      <dgm:prSet presAssocID="{B406E42F-F92A-3247-A400-EA34338781A7}" presName="rootConnector" presStyleLbl="node3" presStyleIdx="6" presStyleCnt="8"/>
      <dgm:spPr/>
      <dgm:t>
        <a:bodyPr/>
        <a:lstStyle/>
        <a:p>
          <a:endParaRPr lang="en-US"/>
        </a:p>
      </dgm:t>
    </dgm:pt>
    <dgm:pt modelId="{2D12DED1-F74B-6E4D-9350-3BED7C95DDBE}" type="pres">
      <dgm:prSet presAssocID="{B406E42F-F92A-3247-A400-EA34338781A7}" presName="hierChild4" presStyleCnt="0"/>
      <dgm:spPr/>
    </dgm:pt>
    <dgm:pt modelId="{D27BD3D3-64A8-D341-A587-6688DDA02600}" type="pres">
      <dgm:prSet presAssocID="{B406E42F-F92A-3247-A400-EA34338781A7}" presName="hierChild5" presStyleCnt="0"/>
      <dgm:spPr/>
    </dgm:pt>
    <dgm:pt modelId="{5E14117D-B6E3-F843-AC35-85929BA10455}" type="pres">
      <dgm:prSet presAssocID="{DABD16BE-EC43-0E4D-A971-768A69988F31}" presName="hierChild5" presStyleCnt="0"/>
      <dgm:spPr/>
    </dgm:pt>
    <dgm:pt modelId="{6D7F35C6-7746-204C-B1D6-A4A0FD4599C9}" type="pres">
      <dgm:prSet presAssocID="{AA1D332D-8230-9A4A-8659-CA680B8AFCD6}" presName="Name37" presStyleLbl="parChTrans1D2" presStyleIdx="7" presStyleCnt="8"/>
      <dgm:spPr/>
      <dgm:t>
        <a:bodyPr/>
        <a:lstStyle/>
        <a:p>
          <a:endParaRPr lang="en-US"/>
        </a:p>
      </dgm:t>
    </dgm:pt>
    <dgm:pt modelId="{2478B645-A7BE-0C48-AF5E-5F310866B902}" type="pres">
      <dgm:prSet presAssocID="{CA36FACA-436A-1B4A-A30E-5C4AA4C461E0}" presName="hierRoot2" presStyleCnt="0">
        <dgm:presLayoutVars>
          <dgm:hierBranch val="init"/>
        </dgm:presLayoutVars>
      </dgm:prSet>
      <dgm:spPr/>
    </dgm:pt>
    <dgm:pt modelId="{210DCAB2-E755-CD41-ADC5-6302D54CAC04}" type="pres">
      <dgm:prSet presAssocID="{CA36FACA-436A-1B4A-A30E-5C4AA4C461E0}" presName="rootComposite" presStyleCnt="0"/>
      <dgm:spPr/>
    </dgm:pt>
    <dgm:pt modelId="{183C6884-6DA6-1546-B67A-56F1FC84245F}" type="pres">
      <dgm:prSet presAssocID="{CA36FACA-436A-1B4A-A30E-5C4AA4C461E0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ED523-612C-BE47-AAD6-C1274E218A89}" type="pres">
      <dgm:prSet presAssocID="{CA36FACA-436A-1B4A-A30E-5C4AA4C461E0}" presName="rootConnector" presStyleLbl="node2" presStyleIdx="7" presStyleCnt="8"/>
      <dgm:spPr/>
      <dgm:t>
        <a:bodyPr/>
        <a:lstStyle/>
        <a:p>
          <a:endParaRPr lang="en-US"/>
        </a:p>
      </dgm:t>
    </dgm:pt>
    <dgm:pt modelId="{567CD735-0E7F-8F4F-ABF0-F48F470F8078}" type="pres">
      <dgm:prSet presAssocID="{CA36FACA-436A-1B4A-A30E-5C4AA4C461E0}" presName="hierChild4" presStyleCnt="0"/>
      <dgm:spPr/>
    </dgm:pt>
    <dgm:pt modelId="{49B9CA3A-7772-B348-BDB0-62534FD592D3}" type="pres">
      <dgm:prSet presAssocID="{59100B67-2988-BF41-83B4-7F071F168A6F}" presName="Name37" presStyleLbl="parChTrans1D3" presStyleIdx="7" presStyleCnt="8"/>
      <dgm:spPr/>
      <dgm:t>
        <a:bodyPr/>
        <a:lstStyle/>
        <a:p>
          <a:endParaRPr lang="en-US"/>
        </a:p>
      </dgm:t>
    </dgm:pt>
    <dgm:pt modelId="{54CA3114-6AC7-0243-B475-650C5C7D5D57}" type="pres">
      <dgm:prSet presAssocID="{F716897A-09B0-D245-B6E2-82A71E34D0B7}" presName="hierRoot2" presStyleCnt="0">
        <dgm:presLayoutVars>
          <dgm:hierBranch val="init"/>
        </dgm:presLayoutVars>
      </dgm:prSet>
      <dgm:spPr/>
    </dgm:pt>
    <dgm:pt modelId="{3D7B1653-A153-D846-96F1-F8A62470EEBC}" type="pres">
      <dgm:prSet presAssocID="{F716897A-09B0-D245-B6E2-82A71E34D0B7}" presName="rootComposite" presStyleCnt="0"/>
      <dgm:spPr/>
    </dgm:pt>
    <dgm:pt modelId="{CD1A973F-F578-4F48-9126-959AB76663E0}" type="pres">
      <dgm:prSet presAssocID="{F716897A-09B0-D245-B6E2-82A71E34D0B7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167750-3E6C-ED4D-9D47-56FF6A87E441}" type="pres">
      <dgm:prSet presAssocID="{F716897A-09B0-D245-B6E2-82A71E34D0B7}" presName="rootConnector" presStyleLbl="node3" presStyleIdx="7" presStyleCnt="8"/>
      <dgm:spPr/>
      <dgm:t>
        <a:bodyPr/>
        <a:lstStyle/>
        <a:p>
          <a:endParaRPr lang="en-US"/>
        </a:p>
      </dgm:t>
    </dgm:pt>
    <dgm:pt modelId="{1CCD5A2E-321F-B14F-B639-736462048D85}" type="pres">
      <dgm:prSet presAssocID="{F716897A-09B0-D245-B6E2-82A71E34D0B7}" presName="hierChild4" presStyleCnt="0"/>
      <dgm:spPr/>
    </dgm:pt>
    <dgm:pt modelId="{F78EC0D4-3527-844E-A4A1-0D6DA627196A}" type="pres">
      <dgm:prSet presAssocID="{F716897A-09B0-D245-B6E2-82A71E34D0B7}" presName="hierChild5" presStyleCnt="0"/>
      <dgm:spPr/>
    </dgm:pt>
    <dgm:pt modelId="{516BEAA5-139D-E447-A2EC-50F6F618B607}" type="pres">
      <dgm:prSet presAssocID="{CA36FACA-436A-1B4A-A30E-5C4AA4C461E0}" presName="hierChild5" presStyleCnt="0"/>
      <dgm:spPr/>
    </dgm:pt>
    <dgm:pt modelId="{25F5B7CC-37FC-2B48-BAC2-CF792A9EEA9F}" type="pres">
      <dgm:prSet presAssocID="{8AF1C7CC-D885-F847-8BC8-249DE99C365E}" presName="hierChild3" presStyleCnt="0"/>
      <dgm:spPr/>
    </dgm:pt>
  </dgm:ptLst>
  <dgm:cxnLst>
    <dgm:cxn modelId="{61305167-D56E-AB4C-98C7-1291A077150D}" srcId="{8AF1C7CC-D885-F847-8BC8-249DE99C365E}" destId="{DCCE0162-065E-324A-95BC-7B494659D9B8}" srcOrd="4" destOrd="0" parTransId="{D2EC6CBF-FB70-B84E-A103-6B34F743B825}" sibTransId="{F8410EB3-C1AD-FD4B-87D6-2F06C6F45855}"/>
    <dgm:cxn modelId="{8EF9E75B-B72D-0244-ABF6-339D4E7AE986}" type="presOf" srcId="{59100B67-2988-BF41-83B4-7F071F168A6F}" destId="{49B9CA3A-7772-B348-BDB0-62534FD592D3}" srcOrd="0" destOrd="0" presId="urn:microsoft.com/office/officeart/2005/8/layout/orgChart1"/>
    <dgm:cxn modelId="{1745AC12-1E62-2F43-AF43-5EF29963AF2E}" type="presOf" srcId="{60A670FB-10F7-0B48-A686-49CDEC664938}" destId="{C1603F5D-0117-6541-A90E-71F5C0F331A7}" srcOrd="0" destOrd="0" presId="urn:microsoft.com/office/officeart/2005/8/layout/orgChart1"/>
    <dgm:cxn modelId="{0218CE25-468B-D24D-B703-C4F4B68B4398}" type="presOf" srcId="{8AF1C7CC-D885-F847-8BC8-249DE99C365E}" destId="{E57CCF70-2397-9B40-B20C-ED6C04ED910E}" srcOrd="0" destOrd="0" presId="urn:microsoft.com/office/officeart/2005/8/layout/orgChart1"/>
    <dgm:cxn modelId="{2CED88B4-224F-7E45-831C-780ED2FCC52F}" type="presOf" srcId="{DABD16BE-EC43-0E4D-A971-768A69988F31}" destId="{7DEC3C5A-CB42-3C4B-97D8-6D87A772B062}" srcOrd="0" destOrd="0" presId="urn:microsoft.com/office/officeart/2005/8/layout/orgChart1"/>
    <dgm:cxn modelId="{1F16F186-EABD-2142-97E0-9D2D55DC734C}" type="presOf" srcId="{DCCE0162-065E-324A-95BC-7B494659D9B8}" destId="{B472983A-9F52-574C-8DBC-213B5C407384}" srcOrd="1" destOrd="0" presId="urn:microsoft.com/office/officeart/2005/8/layout/orgChart1"/>
    <dgm:cxn modelId="{2092FBC1-9B19-D740-A893-DA2442C80FFE}" srcId="{B806231F-B423-F140-8E15-28287E22B4BE}" destId="{464354DA-467B-8C42-8CAA-139BC2D9861B}" srcOrd="0" destOrd="0" parTransId="{83564C1B-45FD-754A-A7BC-B1794D4031C8}" sibTransId="{562C5978-8F92-CB43-B3B8-669224403E2E}"/>
    <dgm:cxn modelId="{FD40B069-AE24-EC4C-B8F3-E51CFB1E223D}" type="presOf" srcId="{7C012C3F-9FBB-2241-962E-D7929BDAD327}" destId="{C1C416BF-D5F5-0A45-B3D1-B34C4037606F}" srcOrd="1" destOrd="0" presId="urn:microsoft.com/office/officeart/2005/8/layout/orgChart1"/>
    <dgm:cxn modelId="{E245A262-6DBA-A04B-9C5B-4C539DBF5AA6}" type="presOf" srcId="{B25A79C7-3193-894B-9941-A9510708F02E}" destId="{5AE11BB6-700B-604D-97D5-CAAD2288400C}" srcOrd="0" destOrd="0" presId="urn:microsoft.com/office/officeart/2005/8/layout/orgChart1"/>
    <dgm:cxn modelId="{02E08CE8-7BA7-6B4E-8D79-5CDF4B714ADC}" srcId="{8AF1C7CC-D885-F847-8BC8-249DE99C365E}" destId="{B25A79C7-3193-894B-9941-A9510708F02E}" srcOrd="2" destOrd="0" parTransId="{02FBB09F-B3A4-CC4F-989D-DC610D56E3BD}" sibTransId="{B192B470-2A6C-674F-A90D-C9449B0E8EF0}"/>
    <dgm:cxn modelId="{3D3036F4-9373-2E44-8E6E-0F6461161FC3}" type="presOf" srcId="{7C012C3F-9FBB-2241-962E-D7929BDAD327}" destId="{3ED96EEC-E1F8-A743-96B5-AC68A90E5CF1}" srcOrd="0" destOrd="0" presId="urn:microsoft.com/office/officeart/2005/8/layout/orgChart1"/>
    <dgm:cxn modelId="{BD3FF5DB-575E-904F-B6C5-AF8E9B1A7FB5}" type="presOf" srcId="{0D65EEFF-6A59-D042-B4F8-51655FA2B066}" destId="{5B586A69-5307-BF45-8870-B80B489C3101}" srcOrd="0" destOrd="0" presId="urn:microsoft.com/office/officeart/2005/8/layout/orgChart1"/>
    <dgm:cxn modelId="{C1D107AF-1B3B-5D43-B216-7B9191C9F6DC}" type="presOf" srcId="{DCCE0162-065E-324A-95BC-7B494659D9B8}" destId="{0F39C2B9-81B6-3747-B48C-74B8E725823A}" srcOrd="0" destOrd="0" presId="urn:microsoft.com/office/officeart/2005/8/layout/orgChart1"/>
    <dgm:cxn modelId="{C4C309F0-FCAC-7B40-9B52-4964D778B720}" type="presOf" srcId="{464354DA-467B-8C42-8CAA-139BC2D9861B}" destId="{1D2ECC9F-DEA2-B941-A56F-7910430165FE}" srcOrd="1" destOrd="0" presId="urn:microsoft.com/office/officeart/2005/8/layout/orgChart1"/>
    <dgm:cxn modelId="{ED564F9A-C24B-B840-8BAB-4C0E25128C02}" srcId="{8AF1C7CC-D885-F847-8BC8-249DE99C365E}" destId="{8EB35897-415E-2E44-8357-F5285107711A}" srcOrd="3" destOrd="0" parTransId="{3CA102B6-2DE9-D446-A5D3-D498381871ED}" sibTransId="{EFBAF047-72C5-FB4F-B3AE-427ACB3EB892}"/>
    <dgm:cxn modelId="{426BB471-AE6D-0C4A-9856-EB9C28BFDA26}" type="presOf" srcId="{60A670FB-10F7-0B48-A686-49CDEC664938}" destId="{6249D1A3-CF4C-B742-AF43-AE6FDA5C521F}" srcOrd="1" destOrd="0" presId="urn:microsoft.com/office/officeart/2005/8/layout/orgChart1"/>
    <dgm:cxn modelId="{7D4F1A3F-A6C4-994D-8E78-4B8031C0DF0B}" type="presOf" srcId="{B406E42F-F92A-3247-A400-EA34338781A7}" destId="{5BD69CF2-30C4-2C4B-AC88-5D42BF439C87}" srcOrd="0" destOrd="0" presId="urn:microsoft.com/office/officeart/2005/8/layout/orgChart1"/>
    <dgm:cxn modelId="{4B97B5AD-E08E-0D40-A3FF-44CE1FD8F0EE}" srcId="{B25A79C7-3193-894B-9941-A9510708F02E}" destId="{CA3E7B44-3BD8-2E43-9FEC-0C8BC62CC036}" srcOrd="0" destOrd="0" parTransId="{3C0A49E3-EEFC-5045-88B4-D2D759954335}" sibTransId="{80D9E25D-2374-614E-8FBA-0CEC7AFAE8F6}"/>
    <dgm:cxn modelId="{20B47464-600E-DD46-BE12-5BC4F2F43CB6}" type="presOf" srcId="{02FBB09F-B3A4-CC4F-989D-DC610D56E3BD}" destId="{1FD1526E-9403-1C4E-AC36-883DC04270A4}" srcOrd="0" destOrd="0" presId="urn:microsoft.com/office/officeart/2005/8/layout/orgChart1"/>
    <dgm:cxn modelId="{73E357BD-3BD4-C348-A661-5DBC575B773D}" type="presOf" srcId="{B406E42F-F92A-3247-A400-EA34338781A7}" destId="{F672A4DD-026E-9D47-ADD3-BBDAC37316E7}" srcOrd="1" destOrd="0" presId="urn:microsoft.com/office/officeart/2005/8/layout/orgChart1"/>
    <dgm:cxn modelId="{BE500C3B-C823-0E4F-BD96-A50EECCBE6CD}" type="presOf" srcId="{F1D3EE0A-393F-C046-977A-744ED5F08C32}" destId="{37E86355-ADCC-3644-8779-ABA438C9FF80}" srcOrd="1" destOrd="0" presId="urn:microsoft.com/office/officeart/2005/8/layout/orgChart1"/>
    <dgm:cxn modelId="{7403A7FA-7830-2443-86EE-5F9B617B706B}" type="presOf" srcId="{E8DFDD00-9218-0A44-A5E5-473BD83B5018}" destId="{103B8DCF-2EE8-B244-A34E-1879B07C0FA4}" srcOrd="0" destOrd="0" presId="urn:microsoft.com/office/officeart/2005/8/layout/orgChart1"/>
    <dgm:cxn modelId="{056D08B1-BFA6-8B41-9ECD-CE500C26948A}" srcId="{464354DA-467B-8C42-8CAA-139BC2D9861B}" destId="{F1D3EE0A-393F-C046-977A-744ED5F08C32}" srcOrd="0" destOrd="0" parTransId="{F4672BE4-AC57-1241-AD3D-C8E9DB268F10}" sibTransId="{35053D2C-3DE7-434E-8F1D-9E3F7A975963}"/>
    <dgm:cxn modelId="{B33C5F99-E046-3447-8B83-7E958CDFD011}" type="presOf" srcId="{8AF1C7CC-D885-F847-8BC8-249DE99C365E}" destId="{F71E7C50-CBD5-3D45-8DEC-58F2BC549AC1}" srcOrd="1" destOrd="0" presId="urn:microsoft.com/office/officeart/2005/8/layout/orgChart1"/>
    <dgm:cxn modelId="{5C9C60CE-5DEB-CA4E-990B-16749AECF979}" type="presOf" srcId="{7B3ED65D-2DED-A048-A585-28A3BD205F3E}" destId="{B6531395-7956-4C44-81FF-9553854FF307}" srcOrd="1" destOrd="0" presId="urn:microsoft.com/office/officeart/2005/8/layout/orgChart1"/>
    <dgm:cxn modelId="{614BDD29-9186-FF48-882C-43D8DCEAE7D5}" srcId="{8AF1C7CC-D885-F847-8BC8-249DE99C365E}" destId="{DABD16BE-EC43-0E4D-A971-768A69988F31}" srcOrd="6" destOrd="0" parTransId="{4F68F14A-9DC3-E644-93BB-9D275E6AA1CA}" sibTransId="{BDB33ACC-5752-474A-9296-22C745DB0785}"/>
    <dgm:cxn modelId="{4C40D670-5BF3-7C4D-BD7B-3E3ED8823D4D}" type="presOf" srcId="{CA36FACA-436A-1B4A-A30E-5C4AA4C461E0}" destId="{183C6884-6DA6-1546-B67A-56F1FC84245F}" srcOrd="0" destOrd="0" presId="urn:microsoft.com/office/officeart/2005/8/layout/orgChart1"/>
    <dgm:cxn modelId="{3F6D2F49-029E-274E-B753-490CC5F70B30}" type="presOf" srcId="{BC84B619-EA77-7D46-8A97-0F72CA8E41E6}" destId="{B6B1759E-5339-1F4C-903A-9B5079EEBEF0}" srcOrd="0" destOrd="0" presId="urn:microsoft.com/office/officeart/2005/8/layout/orgChart1"/>
    <dgm:cxn modelId="{F554C168-0B34-5B4A-9733-91CF5A1AF787}" type="presOf" srcId="{D4249705-934A-7249-AE7E-4026F6EFC6E6}" destId="{374FE456-63D5-6A4B-89C1-033EF72A9501}" srcOrd="0" destOrd="0" presId="urn:microsoft.com/office/officeart/2005/8/layout/orgChart1"/>
    <dgm:cxn modelId="{A965669E-0EE5-9A40-8DA2-081A1C8DA955}" type="presOf" srcId="{0150E908-4442-E640-B37B-A8610EAA75FE}" destId="{63F7330B-C842-4C49-A5CA-EC4E52730B6D}" srcOrd="1" destOrd="0" presId="urn:microsoft.com/office/officeart/2005/8/layout/orgChart1"/>
    <dgm:cxn modelId="{F0F3587F-9A35-FA45-A461-2AF72ABDA929}" type="presOf" srcId="{B315CEBD-97A3-2F4F-B80B-AA3C801E83D8}" destId="{A56C9A86-2810-714F-9CB5-ADC04D28AF77}" srcOrd="0" destOrd="0" presId="urn:microsoft.com/office/officeart/2005/8/layout/orgChart1"/>
    <dgm:cxn modelId="{AC73E1CB-C0F3-9B4F-B17A-733AEC754F66}" type="presOf" srcId="{FA2FFE17-3BEC-F64C-86C6-ABDE37397369}" destId="{22FFBD06-7387-3546-BB67-A19969D7C688}" srcOrd="0" destOrd="0" presId="urn:microsoft.com/office/officeart/2005/8/layout/orgChart1"/>
    <dgm:cxn modelId="{D08589DD-7525-D143-B76A-6E877D8F02A9}" type="presOf" srcId="{F716897A-09B0-D245-B6E2-82A71E34D0B7}" destId="{CD1A973F-F578-4F48-9126-959AB76663E0}" srcOrd="0" destOrd="0" presId="urn:microsoft.com/office/officeart/2005/8/layout/orgChart1"/>
    <dgm:cxn modelId="{93ADA18E-C86F-7245-84D0-9B4575BF925E}" type="presOf" srcId="{7B3ED65D-2DED-A048-A585-28A3BD205F3E}" destId="{C514B65C-6728-8E4E-BC29-F87A83D69929}" srcOrd="0" destOrd="0" presId="urn:microsoft.com/office/officeart/2005/8/layout/orgChart1"/>
    <dgm:cxn modelId="{32559810-9722-9F41-9123-2C39F68903A1}" type="presOf" srcId="{83564C1B-45FD-754A-A7BC-B1794D4031C8}" destId="{6347C470-F43D-4141-8A06-2CE2AB87ED4A}" srcOrd="0" destOrd="0" presId="urn:microsoft.com/office/officeart/2005/8/layout/orgChart1"/>
    <dgm:cxn modelId="{FB8353A9-D2F8-F24D-B183-E8F1900050F3}" srcId="{8AF1C7CC-D885-F847-8BC8-249DE99C365E}" destId="{7B3ED65D-2DED-A048-A585-28A3BD205F3E}" srcOrd="5" destOrd="0" parTransId="{BC84B619-EA77-7D46-8A97-0F72CA8E41E6}" sibTransId="{B8DFE6E5-6DF6-C945-9B81-02CCFE42BEC8}"/>
    <dgm:cxn modelId="{F1BAB634-AD06-5640-8CA3-987CCE6BD24D}" srcId="{AA6883DF-A1BC-4947-AF6A-5C5F75AC2389}" destId="{8AF1C7CC-D885-F847-8BC8-249DE99C365E}" srcOrd="0" destOrd="0" parTransId="{A8E9EF9C-5639-0C4A-BE7A-71D209CBB4BB}" sibTransId="{5500FCC2-FDA3-474F-A386-7B60828843B7}"/>
    <dgm:cxn modelId="{4FAF4903-A760-E945-9DEF-72FD49DF5ED5}" type="presOf" srcId="{F4D9BABB-4C40-284A-805A-0E474F618B69}" destId="{F860F27B-8498-3347-A8EE-4F97185CDB1C}" srcOrd="1" destOrd="0" presId="urn:microsoft.com/office/officeart/2005/8/layout/orgChart1"/>
    <dgm:cxn modelId="{4D5824F2-761F-A043-BE85-2F34BC2C00A2}" type="presOf" srcId="{8EB35897-415E-2E44-8357-F5285107711A}" destId="{8CCF0B01-40E3-6349-995E-5326E6682711}" srcOrd="0" destOrd="0" presId="urn:microsoft.com/office/officeart/2005/8/layout/orgChart1"/>
    <dgm:cxn modelId="{108A981B-4C9B-CA42-8337-F9C95DEB9062}" srcId="{8AF1C7CC-D885-F847-8BC8-249DE99C365E}" destId="{B806231F-B423-F140-8E15-28287E22B4BE}" srcOrd="0" destOrd="0" parTransId="{E8DFDD00-9218-0A44-A5E5-473BD83B5018}" sibTransId="{161197A7-D3B3-F54F-A579-2A9F4613F62E}"/>
    <dgm:cxn modelId="{46317515-6339-3940-9211-84E02EE20E9A}" type="presOf" srcId="{F1D3EE0A-393F-C046-977A-744ED5F08C32}" destId="{AD77CD20-91BD-5047-86D1-C3030412A63D}" srcOrd="0" destOrd="0" presId="urn:microsoft.com/office/officeart/2005/8/layout/orgChart1"/>
    <dgm:cxn modelId="{85737CBD-9604-AF48-94A0-3C906A7D5885}" type="presOf" srcId="{AA1D332D-8230-9A4A-8659-CA680B8AFCD6}" destId="{6D7F35C6-7746-204C-B1D6-A4A0FD4599C9}" srcOrd="0" destOrd="0" presId="urn:microsoft.com/office/officeart/2005/8/layout/orgChart1"/>
    <dgm:cxn modelId="{1345393B-5DC9-404E-B27E-BD62CDEFD36C}" type="presOf" srcId="{B806231F-B423-F140-8E15-28287E22B4BE}" destId="{18EE6EC9-08D7-BE4C-8057-2124238F3607}" srcOrd="0" destOrd="0" presId="urn:microsoft.com/office/officeart/2005/8/layout/orgChart1"/>
    <dgm:cxn modelId="{958927A1-4A0D-C34D-8D03-AA82AF05D6A7}" type="presOf" srcId="{9067BD42-C43D-6243-9AD2-2E33AE26DCD1}" destId="{9388F4B1-639B-F24B-ABB1-5F07E4BEF2D9}" srcOrd="0" destOrd="0" presId="urn:microsoft.com/office/officeart/2005/8/layout/orgChart1"/>
    <dgm:cxn modelId="{3ABA097F-8017-AB4B-9105-F9A7386D6AE4}" srcId="{8EB35897-415E-2E44-8357-F5285107711A}" destId="{7C012C3F-9FBB-2241-962E-D7929BDAD327}" srcOrd="0" destOrd="0" parTransId="{FA2FFE17-3BEC-F64C-86C6-ABDE37397369}" sibTransId="{883CB37C-8FA7-DC43-AF84-DF2D06AAC4E2}"/>
    <dgm:cxn modelId="{45CB29CD-6F66-4C46-B5DA-A846052B09C8}" type="presOf" srcId="{B25A79C7-3193-894B-9941-A9510708F02E}" destId="{E5078F6D-996E-064F-B226-ED1050820F18}" srcOrd="1" destOrd="0" presId="urn:microsoft.com/office/officeart/2005/8/layout/orgChart1"/>
    <dgm:cxn modelId="{30E0853E-D19E-8F43-9501-AF3C3528812F}" srcId="{8AF1C7CC-D885-F847-8BC8-249DE99C365E}" destId="{0150E908-4442-E640-B37B-A8610EAA75FE}" srcOrd="1" destOrd="0" parTransId="{35A277B5-E9C0-0948-9A16-8739167DFF3C}" sibTransId="{AB1A6C16-EF69-7743-BB5E-E4A285740424}"/>
    <dgm:cxn modelId="{CD746372-8179-C240-AB29-99F407179B92}" type="presOf" srcId="{CA3E7B44-3BD8-2E43-9FEC-0C8BC62CC036}" destId="{668775E5-B17A-6C41-B5DA-6E300F61A4FA}" srcOrd="0" destOrd="0" presId="urn:microsoft.com/office/officeart/2005/8/layout/orgChart1"/>
    <dgm:cxn modelId="{ABE610E8-C831-104C-AF62-8ADCDB0DAF78}" type="presOf" srcId="{F4D9BABB-4C40-284A-805A-0E474F618B69}" destId="{1E7A31C7-CD85-2D42-ACE3-6562CDFC4F9E}" srcOrd="0" destOrd="0" presId="urn:microsoft.com/office/officeart/2005/8/layout/orgChart1"/>
    <dgm:cxn modelId="{57376C5F-5FB3-3D40-AE0D-829EF0DD8146}" type="presOf" srcId="{AA6883DF-A1BC-4947-AF6A-5C5F75AC2389}" destId="{1E9F142A-AF0D-3648-8895-DDEB33D3C7E5}" srcOrd="0" destOrd="0" presId="urn:microsoft.com/office/officeart/2005/8/layout/orgChart1"/>
    <dgm:cxn modelId="{600B863E-3687-1A4F-8D91-EEC96D346BF7}" srcId="{CA36FACA-436A-1B4A-A30E-5C4AA4C461E0}" destId="{F716897A-09B0-D245-B6E2-82A71E34D0B7}" srcOrd="0" destOrd="0" parTransId="{59100B67-2988-BF41-83B4-7F071F168A6F}" sibTransId="{78DD0870-4C7B-A04B-95BB-2788C11A28BA}"/>
    <dgm:cxn modelId="{BA14DFCD-70F4-2345-A41A-552890AF89F5}" type="presOf" srcId="{CA36FACA-436A-1B4A-A30E-5C4AA4C461E0}" destId="{8F8ED523-612C-BE47-AAD6-C1274E218A89}" srcOrd="1" destOrd="0" presId="urn:microsoft.com/office/officeart/2005/8/layout/orgChart1"/>
    <dgm:cxn modelId="{989A1ACD-9C9D-E145-A2F7-CC40ECA5A8BF}" type="presOf" srcId="{F716897A-09B0-D245-B6E2-82A71E34D0B7}" destId="{FF167750-3E6C-ED4D-9D47-56FF6A87E441}" srcOrd="1" destOrd="0" presId="urn:microsoft.com/office/officeart/2005/8/layout/orgChart1"/>
    <dgm:cxn modelId="{C8840AC9-6D78-B145-9FEB-3C9B17195DC1}" srcId="{DABD16BE-EC43-0E4D-A971-768A69988F31}" destId="{B406E42F-F92A-3247-A400-EA34338781A7}" srcOrd="0" destOrd="0" parTransId="{84340932-F623-C045-9721-5F19546A3169}" sibTransId="{C9216C94-12EB-DD47-A3CA-B4B4EEF55AA3}"/>
    <dgm:cxn modelId="{53314575-EEEF-EC46-9671-DCDD10AB47B9}" type="presOf" srcId="{4F68F14A-9DC3-E644-93BB-9D275E6AA1CA}" destId="{A4502A9B-C351-D445-A995-A575E6299544}" srcOrd="0" destOrd="0" presId="urn:microsoft.com/office/officeart/2005/8/layout/orgChart1"/>
    <dgm:cxn modelId="{27CF3EE0-D5AD-AC41-813D-C16FE70B1D6C}" type="presOf" srcId="{8EB35897-415E-2E44-8357-F5285107711A}" destId="{E6FA03B6-E715-4543-93CA-5DEB77471EB6}" srcOrd="1" destOrd="0" presId="urn:microsoft.com/office/officeart/2005/8/layout/orgChart1"/>
    <dgm:cxn modelId="{058E46F2-D967-9B40-A71F-E92E47BBE2E9}" type="presOf" srcId="{84340932-F623-C045-9721-5F19546A3169}" destId="{5F70EB34-0CAE-AE4F-9ADB-11C561C61FCC}" srcOrd="0" destOrd="0" presId="urn:microsoft.com/office/officeart/2005/8/layout/orgChart1"/>
    <dgm:cxn modelId="{5F0F2DA8-6A95-CF4B-84DD-0AAF437666D8}" type="presOf" srcId="{0D65EEFF-6A59-D042-B4F8-51655FA2B066}" destId="{427DD8D2-652E-8542-8762-CBA110588163}" srcOrd="1" destOrd="0" presId="urn:microsoft.com/office/officeart/2005/8/layout/orgChart1"/>
    <dgm:cxn modelId="{DCB5CCA9-8D6E-5349-AEFD-A69D332E43DD}" type="presOf" srcId="{DABD16BE-EC43-0E4D-A971-768A69988F31}" destId="{A32A3A30-6750-FF4A-AA37-759CBD8C7DA6}" srcOrd="1" destOrd="0" presId="urn:microsoft.com/office/officeart/2005/8/layout/orgChart1"/>
    <dgm:cxn modelId="{8FD6B90B-29D2-8047-B7C3-4810737527B7}" type="presOf" srcId="{3C0A49E3-EEFC-5045-88B4-D2D759954335}" destId="{A839E597-B6FB-1545-8244-743B6E1A0C27}" srcOrd="0" destOrd="0" presId="urn:microsoft.com/office/officeart/2005/8/layout/orgChart1"/>
    <dgm:cxn modelId="{16F6FDBD-4A32-2648-A024-7560CA63AC7B}" type="presOf" srcId="{35A277B5-E9C0-0948-9A16-8739167DFF3C}" destId="{F3F8EF02-90AD-7441-8469-6F5A2A6EFAF7}" srcOrd="0" destOrd="0" presId="urn:microsoft.com/office/officeart/2005/8/layout/orgChart1"/>
    <dgm:cxn modelId="{E84E859B-9259-3A44-A162-D23810125DC7}" type="presOf" srcId="{3CA102B6-2DE9-D446-A5D3-D498381871ED}" destId="{E9C5BB5E-39F3-B24C-8EC0-C55B711A8062}" srcOrd="0" destOrd="0" presId="urn:microsoft.com/office/officeart/2005/8/layout/orgChart1"/>
    <dgm:cxn modelId="{7E50208E-CCC3-0A48-AD9F-D8D3A153A921}" type="presOf" srcId="{F4672BE4-AC57-1241-AD3D-C8E9DB268F10}" destId="{03FD6570-B847-0245-ACAD-036C03A668A9}" srcOrd="0" destOrd="0" presId="urn:microsoft.com/office/officeart/2005/8/layout/orgChart1"/>
    <dgm:cxn modelId="{99A09F31-B691-C14B-901B-A94AF1A2EA46}" srcId="{DCCE0162-065E-324A-95BC-7B494659D9B8}" destId="{0D65EEFF-6A59-D042-B4F8-51655FA2B066}" srcOrd="0" destOrd="0" parTransId="{9067BD42-C43D-6243-9AD2-2E33AE26DCD1}" sibTransId="{DB82BA70-ACD4-6444-B22A-571B5BF203D6}"/>
    <dgm:cxn modelId="{AFD30F1F-37EB-0048-978A-369B1E8A9129}" srcId="{7B3ED65D-2DED-A048-A585-28A3BD205F3E}" destId="{60A670FB-10F7-0B48-A686-49CDEC664938}" srcOrd="0" destOrd="0" parTransId="{D4249705-934A-7249-AE7E-4026F6EFC6E6}" sibTransId="{1BE22975-D5C0-D14A-BC8F-D3C0F7405273}"/>
    <dgm:cxn modelId="{6DF2ABBD-9E76-1144-9028-BC9B64D7842C}" type="presOf" srcId="{464354DA-467B-8C42-8CAA-139BC2D9861B}" destId="{20DA069E-9101-8246-A17C-EE340CF0B224}" srcOrd="0" destOrd="0" presId="urn:microsoft.com/office/officeart/2005/8/layout/orgChart1"/>
    <dgm:cxn modelId="{CF581FDD-C459-A440-8AAC-CC76745B1CF0}" type="presOf" srcId="{0150E908-4442-E640-B37B-A8610EAA75FE}" destId="{565043E4-0EE1-5E4A-9F1E-21A6D01647DF}" srcOrd="0" destOrd="0" presId="urn:microsoft.com/office/officeart/2005/8/layout/orgChart1"/>
    <dgm:cxn modelId="{06DCA3C3-E5A5-794D-9054-B6826F782F03}" srcId="{8AF1C7CC-D885-F847-8BC8-249DE99C365E}" destId="{CA36FACA-436A-1B4A-A30E-5C4AA4C461E0}" srcOrd="7" destOrd="0" parTransId="{AA1D332D-8230-9A4A-8659-CA680B8AFCD6}" sibTransId="{69E6B2AC-8107-274F-9A2F-2DF784C4AC85}"/>
    <dgm:cxn modelId="{B50B658C-AAB8-9F45-94E3-420ABEBBE3AB}" type="presOf" srcId="{CA3E7B44-3BD8-2E43-9FEC-0C8BC62CC036}" destId="{842BB589-B206-FE4F-83BC-7A063D48E0F2}" srcOrd="1" destOrd="0" presId="urn:microsoft.com/office/officeart/2005/8/layout/orgChart1"/>
    <dgm:cxn modelId="{D7898083-7757-9B40-81A1-9686EA54DDF1}" type="presOf" srcId="{B806231F-B423-F140-8E15-28287E22B4BE}" destId="{75511B5D-A822-5B4B-B81B-A590579F81BB}" srcOrd="1" destOrd="0" presId="urn:microsoft.com/office/officeart/2005/8/layout/orgChart1"/>
    <dgm:cxn modelId="{52D2AA4B-F08E-274A-8206-46DE1D8B4E24}" type="presOf" srcId="{D2EC6CBF-FB70-B84E-A103-6B34F743B825}" destId="{E2BB2DF7-9C04-BE48-8977-37997C121583}" srcOrd="0" destOrd="0" presId="urn:microsoft.com/office/officeart/2005/8/layout/orgChart1"/>
    <dgm:cxn modelId="{117A0BD6-EFCE-6641-AFAD-B1A0A87E31A6}" srcId="{0150E908-4442-E640-B37B-A8610EAA75FE}" destId="{F4D9BABB-4C40-284A-805A-0E474F618B69}" srcOrd="0" destOrd="0" parTransId="{B315CEBD-97A3-2F4F-B80B-AA3C801E83D8}" sibTransId="{6E06FB6E-A298-DD4C-9528-8D0BE1725DF9}"/>
    <dgm:cxn modelId="{3B550FA7-919B-BE4C-B79A-533842FD07B5}" type="presParOf" srcId="{1E9F142A-AF0D-3648-8895-DDEB33D3C7E5}" destId="{DFD4A61B-3C08-BE48-810D-B7C0D5C2FAFE}" srcOrd="0" destOrd="0" presId="urn:microsoft.com/office/officeart/2005/8/layout/orgChart1"/>
    <dgm:cxn modelId="{706822F9-9853-C942-8810-81217CB46A24}" type="presParOf" srcId="{DFD4A61B-3C08-BE48-810D-B7C0D5C2FAFE}" destId="{8EB7E2D8-B6A5-D94F-ACD5-66C12A3DA79C}" srcOrd="0" destOrd="0" presId="urn:microsoft.com/office/officeart/2005/8/layout/orgChart1"/>
    <dgm:cxn modelId="{B0467328-758B-AB43-992A-553FF4E78D59}" type="presParOf" srcId="{8EB7E2D8-B6A5-D94F-ACD5-66C12A3DA79C}" destId="{E57CCF70-2397-9B40-B20C-ED6C04ED910E}" srcOrd="0" destOrd="0" presId="urn:microsoft.com/office/officeart/2005/8/layout/orgChart1"/>
    <dgm:cxn modelId="{49AAC27E-AFF5-1D4B-865F-70586F3D9136}" type="presParOf" srcId="{8EB7E2D8-B6A5-D94F-ACD5-66C12A3DA79C}" destId="{F71E7C50-CBD5-3D45-8DEC-58F2BC549AC1}" srcOrd="1" destOrd="0" presId="urn:microsoft.com/office/officeart/2005/8/layout/orgChart1"/>
    <dgm:cxn modelId="{41C6A9DD-EFD4-2147-AAF0-FABB382FF4B7}" type="presParOf" srcId="{DFD4A61B-3C08-BE48-810D-B7C0D5C2FAFE}" destId="{A0D86C52-2797-EE48-A994-61CB897BD336}" srcOrd="1" destOrd="0" presId="urn:microsoft.com/office/officeart/2005/8/layout/orgChart1"/>
    <dgm:cxn modelId="{97C27383-C82A-7240-A07D-67660755E915}" type="presParOf" srcId="{A0D86C52-2797-EE48-A994-61CB897BD336}" destId="{103B8DCF-2EE8-B244-A34E-1879B07C0FA4}" srcOrd="0" destOrd="0" presId="urn:microsoft.com/office/officeart/2005/8/layout/orgChart1"/>
    <dgm:cxn modelId="{76044DF2-DAB5-8D4D-9BE8-31597B3CA4F6}" type="presParOf" srcId="{A0D86C52-2797-EE48-A994-61CB897BD336}" destId="{D877EF4D-E158-A14A-8A07-F8000C233B52}" srcOrd="1" destOrd="0" presId="urn:microsoft.com/office/officeart/2005/8/layout/orgChart1"/>
    <dgm:cxn modelId="{80EB529E-F07E-E14E-9B78-02086B75994C}" type="presParOf" srcId="{D877EF4D-E158-A14A-8A07-F8000C233B52}" destId="{0EEA54A1-6CA8-AA4C-BE07-1A48CF237E10}" srcOrd="0" destOrd="0" presId="urn:microsoft.com/office/officeart/2005/8/layout/orgChart1"/>
    <dgm:cxn modelId="{0CD629B1-0E1C-EF4A-A4E4-4245DFA27F44}" type="presParOf" srcId="{0EEA54A1-6CA8-AA4C-BE07-1A48CF237E10}" destId="{18EE6EC9-08D7-BE4C-8057-2124238F3607}" srcOrd="0" destOrd="0" presId="urn:microsoft.com/office/officeart/2005/8/layout/orgChart1"/>
    <dgm:cxn modelId="{1D755808-FCA0-4248-868C-0CB424B2EE12}" type="presParOf" srcId="{0EEA54A1-6CA8-AA4C-BE07-1A48CF237E10}" destId="{75511B5D-A822-5B4B-B81B-A590579F81BB}" srcOrd="1" destOrd="0" presId="urn:microsoft.com/office/officeart/2005/8/layout/orgChart1"/>
    <dgm:cxn modelId="{A2C4C718-ECB8-1F4F-97FE-17C5BC043D47}" type="presParOf" srcId="{D877EF4D-E158-A14A-8A07-F8000C233B52}" destId="{DA4E633B-8B4E-E643-958A-47A0DB993986}" srcOrd="1" destOrd="0" presId="urn:microsoft.com/office/officeart/2005/8/layout/orgChart1"/>
    <dgm:cxn modelId="{EF0053DF-F162-1F4E-9ECF-8972453186EA}" type="presParOf" srcId="{DA4E633B-8B4E-E643-958A-47A0DB993986}" destId="{6347C470-F43D-4141-8A06-2CE2AB87ED4A}" srcOrd="0" destOrd="0" presId="urn:microsoft.com/office/officeart/2005/8/layout/orgChart1"/>
    <dgm:cxn modelId="{B5587665-87EC-CD49-AB86-A2DE4874D129}" type="presParOf" srcId="{DA4E633B-8B4E-E643-958A-47A0DB993986}" destId="{E23B600A-DD03-0647-AFB4-A29BAB3737A9}" srcOrd="1" destOrd="0" presId="urn:microsoft.com/office/officeart/2005/8/layout/orgChart1"/>
    <dgm:cxn modelId="{696BB5C4-3948-9F4F-AB86-E8C37B47DF3C}" type="presParOf" srcId="{E23B600A-DD03-0647-AFB4-A29BAB3737A9}" destId="{00E0CD29-155A-0F48-A59F-89DD1E2D1206}" srcOrd="0" destOrd="0" presId="urn:microsoft.com/office/officeart/2005/8/layout/orgChart1"/>
    <dgm:cxn modelId="{E323995B-A4A3-F146-8C6C-727B25D03D07}" type="presParOf" srcId="{00E0CD29-155A-0F48-A59F-89DD1E2D1206}" destId="{20DA069E-9101-8246-A17C-EE340CF0B224}" srcOrd="0" destOrd="0" presId="urn:microsoft.com/office/officeart/2005/8/layout/orgChart1"/>
    <dgm:cxn modelId="{D93976B1-52E8-A348-97FF-63724A201C6C}" type="presParOf" srcId="{00E0CD29-155A-0F48-A59F-89DD1E2D1206}" destId="{1D2ECC9F-DEA2-B941-A56F-7910430165FE}" srcOrd="1" destOrd="0" presId="urn:microsoft.com/office/officeart/2005/8/layout/orgChart1"/>
    <dgm:cxn modelId="{1B1F197D-30B0-CB4C-9E38-8DF3FC4D9797}" type="presParOf" srcId="{E23B600A-DD03-0647-AFB4-A29BAB3737A9}" destId="{1A2AB652-E49B-BF47-B6F6-BFEA2823E6E6}" srcOrd="1" destOrd="0" presId="urn:microsoft.com/office/officeart/2005/8/layout/orgChart1"/>
    <dgm:cxn modelId="{37A47847-F77D-BD47-8336-734AAECD1EF3}" type="presParOf" srcId="{1A2AB652-E49B-BF47-B6F6-BFEA2823E6E6}" destId="{03FD6570-B847-0245-ACAD-036C03A668A9}" srcOrd="0" destOrd="0" presId="urn:microsoft.com/office/officeart/2005/8/layout/orgChart1"/>
    <dgm:cxn modelId="{8BFAA9CD-10B4-354A-A7A7-0DD88725D9DD}" type="presParOf" srcId="{1A2AB652-E49B-BF47-B6F6-BFEA2823E6E6}" destId="{D0B8E82C-0C09-1C47-AF36-88A1FBEBC8C4}" srcOrd="1" destOrd="0" presId="urn:microsoft.com/office/officeart/2005/8/layout/orgChart1"/>
    <dgm:cxn modelId="{EF409240-EEDC-0C47-8E22-A94920B9BAA0}" type="presParOf" srcId="{D0B8E82C-0C09-1C47-AF36-88A1FBEBC8C4}" destId="{6FDC7C49-3A28-4145-91C5-B81550A8E519}" srcOrd="0" destOrd="0" presId="urn:microsoft.com/office/officeart/2005/8/layout/orgChart1"/>
    <dgm:cxn modelId="{A15392C1-A689-0046-86F5-F40C9AEDD3EB}" type="presParOf" srcId="{6FDC7C49-3A28-4145-91C5-B81550A8E519}" destId="{AD77CD20-91BD-5047-86D1-C3030412A63D}" srcOrd="0" destOrd="0" presId="urn:microsoft.com/office/officeart/2005/8/layout/orgChart1"/>
    <dgm:cxn modelId="{E5317D2C-BEB2-E648-8E4B-07AFBA76486C}" type="presParOf" srcId="{6FDC7C49-3A28-4145-91C5-B81550A8E519}" destId="{37E86355-ADCC-3644-8779-ABA438C9FF80}" srcOrd="1" destOrd="0" presId="urn:microsoft.com/office/officeart/2005/8/layout/orgChart1"/>
    <dgm:cxn modelId="{C67038E3-EEC1-4B4F-9FBE-89D2E8B6E291}" type="presParOf" srcId="{D0B8E82C-0C09-1C47-AF36-88A1FBEBC8C4}" destId="{DCA9D603-BB10-E74E-9A79-4C4A116DFDDE}" srcOrd="1" destOrd="0" presId="urn:microsoft.com/office/officeart/2005/8/layout/orgChart1"/>
    <dgm:cxn modelId="{B7F0C96C-3CEB-5E4E-9246-CCAA33452917}" type="presParOf" srcId="{D0B8E82C-0C09-1C47-AF36-88A1FBEBC8C4}" destId="{14AEC21D-0FF6-2541-99A4-DC773307BD5F}" srcOrd="2" destOrd="0" presId="urn:microsoft.com/office/officeart/2005/8/layout/orgChart1"/>
    <dgm:cxn modelId="{AE5CE05C-E055-FE45-8392-BB54F9FF52C6}" type="presParOf" srcId="{E23B600A-DD03-0647-AFB4-A29BAB3737A9}" destId="{0DDE065D-04D7-0542-8A72-8AC866842A47}" srcOrd="2" destOrd="0" presId="urn:microsoft.com/office/officeart/2005/8/layout/orgChart1"/>
    <dgm:cxn modelId="{39D8C7AF-0ED5-704C-B4DE-4FEC6625FEA7}" type="presParOf" srcId="{D877EF4D-E158-A14A-8A07-F8000C233B52}" destId="{9CFD20A9-779F-4744-B0FF-C629114543EC}" srcOrd="2" destOrd="0" presId="urn:microsoft.com/office/officeart/2005/8/layout/orgChart1"/>
    <dgm:cxn modelId="{54E83412-8E94-EF47-ABB0-E5AFEF1D3670}" type="presParOf" srcId="{A0D86C52-2797-EE48-A994-61CB897BD336}" destId="{F3F8EF02-90AD-7441-8469-6F5A2A6EFAF7}" srcOrd="2" destOrd="0" presId="urn:microsoft.com/office/officeart/2005/8/layout/orgChart1"/>
    <dgm:cxn modelId="{50DEA32D-71A5-0A48-B293-D395B50C6B8B}" type="presParOf" srcId="{A0D86C52-2797-EE48-A994-61CB897BD336}" destId="{B366B92D-F5AA-DF43-9F99-E3DEAC74F466}" srcOrd="3" destOrd="0" presId="urn:microsoft.com/office/officeart/2005/8/layout/orgChart1"/>
    <dgm:cxn modelId="{2B02C8DC-89EF-9043-9D0D-A82B78A2BF77}" type="presParOf" srcId="{B366B92D-F5AA-DF43-9F99-E3DEAC74F466}" destId="{44E848AE-5421-0940-8A36-E281A3FC8D1A}" srcOrd="0" destOrd="0" presId="urn:microsoft.com/office/officeart/2005/8/layout/orgChart1"/>
    <dgm:cxn modelId="{CF869C29-85FB-2842-A8F3-F3FA1BF8182C}" type="presParOf" srcId="{44E848AE-5421-0940-8A36-E281A3FC8D1A}" destId="{565043E4-0EE1-5E4A-9F1E-21A6D01647DF}" srcOrd="0" destOrd="0" presId="urn:microsoft.com/office/officeart/2005/8/layout/orgChart1"/>
    <dgm:cxn modelId="{3A9380C6-61A7-4847-ADEB-97664944BF66}" type="presParOf" srcId="{44E848AE-5421-0940-8A36-E281A3FC8D1A}" destId="{63F7330B-C842-4C49-A5CA-EC4E52730B6D}" srcOrd="1" destOrd="0" presId="urn:microsoft.com/office/officeart/2005/8/layout/orgChart1"/>
    <dgm:cxn modelId="{F7EE82AA-7156-4347-89B9-CF0EC748815D}" type="presParOf" srcId="{B366B92D-F5AA-DF43-9F99-E3DEAC74F466}" destId="{B5CA1C44-2B3E-8F43-8080-63359FE7CB6F}" srcOrd="1" destOrd="0" presId="urn:microsoft.com/office/officeart/2005/8/layout/orgChart1"/>
    <dgm:cxn modelId="{18348BEF-D090-2E4A-9E4E-E2EE976579D1}" type="presParOf" srcId="{B5CA1C44-2B3E-8F43-8080-63359FE7CB6F}" destId="{A56C9A86-2810-714F-9CB5-ADC04D28AF77}" srcOrd="0" destOrd="0" presId="urn:microsoft.com/office/officeart/2005/8/layout/orgChart1"/>
    <dgm:cxn modelId="{75A97766-ECA1-F248-8E6F-0341A200A96E}" type="presParOf" srcId="{B5CA1C44-2B3E-8F43-8080-63359FE7CB6F}" destId="{D12122BC-BE16-244C-BA38-AC93995F40BE}" srcOrd="1" destOrd="0" presId="urn:microsoft.com/office/officeart/2005/8/layout/orgChart1"/>
    <dgm:cxn modelId="{152EC4BA-98DF-2443-B497-887B30CF16E1}" type="presParOf" srcId="{D12122BC-BE16-244C-BA38-AC93995F40BE}" destId="{829644AC-2C9A-B34C-A0E3-2FC272FB657A}" srcOrd="0" destOrd="0" presId="urn:microsoft.com/office/officeart/2005/8/layout/orgChart1"/>
    <dgm:cxn modelId="{ABD22DAC-B753-3A44-B33A-2A5C09CDC029}" type="presParOf" srcId="{829644AC-2C9A-B34C-A0E3-2FC272FB657A}" destId="{1E7A31C7-CD85-2D42-ACE3-6562CDFC4F9E}" srcOrd="0" destOrd="0" presId="urn:microsoft.com/office/officeart/2005/8/layout/orgChart1"/>
    <dgm:cxn modelId="{1E85449F-D71A-834E-9B9D-FE1BC9B35A39}" type="presParOf" srcId="{829644AC-2C9A-B34C-A0E3-2FC272FB657A}" destId="{F860F27B-8498-3347-A8EE-4F97185CDB1C}" srcOrd="1" destOrd="0" presId="urn:microsoft.com/office/officeart/2005/8/layout/orgChart1"/>
    <dgm:cxn modelId="{AEFD711A-9F4C-D040-8CEA-88FD19EA80EF}" type="presParOf" srcId="{D12122BC-BE16-244C-BA38-AC93995F40BE}" destId="{4F50FBB7-C197-E34A-8A33-5B17059D7B57}" srcOrd="1" destOrd="0" presId="urn:microsoft.com/office/officeart/2005/8/layout/orgChart1"/>
    <dgm:cxn modelId="{2EFC8457-7CB6-794D-ACAF-E8727C545169}" type="presParOf" srcId="{D12122BC-BE16-244C-BA38-AC93995F40BE}" destId="{9AD8AF5C-9F41-D145-8D02-B9EE28B5527E}" srcOrd="2" destOrd="0" presId="urn:microsoft.com/office/officeart/2005/8/layout/orgChart1"/>
    <dgm:cxn modelId="{19728BE5-C7F1-1144-A193-C153D6DA066D}" type="presParOf" srcId="{B366B92D-F5AA-DF43-9F99-E3DEAC74F466}" destId="{4EC7F4A2-3C7F-FB4B-A818-8AF86C7BED27}" srcOrd="2" destOrd="0" presId="urn:microsoft.com/office/officeart/2005/8/layout/orgChart1"/>
    <dgm:cxn modelId="{F89E64C8-AEFF-A84C-8EB9-C2B3607AF0E9}" type="presParOf" srcId="{A0D86C52-2797-EE48-A994-61CB897BD336}" destId="{1FD1526E-9403-1C4E-AC36-883DC04270A4}" srcOrd="4" destOrd="0" presId="urn:microsoft.com/office/officeart/2005/8/layout/orgChart1"/>
    <dgm:cxn modelId="{2165447F-06BA-C141-8F97-08E45632A5CC}" type="presParOf" srcId="{A0D86C52-2797-EE48-A994-61CB897BD336}" destId="{248B5A36-9328-FC4F-AB0E-819195DAB04A}" srcOrd="5" destOrd="0" presId="urn:microsoft.com/office/officeart/2005/8/layout/orgChart1"/>
    <dgm:cxn modelId="{E254BC05-776E-184B-AA2D-A62E6DD84808}" type="presParOf" srcId="{248B5A36-9328-FC4F-AB0E-819195DAB04A}" destId="{52D8B1E0-85A1-3C42-A5CD-4C999C08F656}" srcOrd="0" destOrd="0" presId="urn:microsoft.com/office/officeart/2005/8/layout/orgChart1"/>
    <dgm:cxn modelId="{4F884FB1-FE5B-4F49-AE20-475B28EBA615}" type="presParOf" srcId="{52D8B1E0-85A1-3C42-A5CD-4C999C08F656}" destId="{5AE11BB6-700B-604D-97D5-CAAD2288400C}" srcOrd="0" destOrd="0" presId="urn:microsoft.com/office/officeart/2005/8/layout/orgChart1"/>
    <dgm:cxn modelId="{249A6D4E-298F-0B47-9763-010C74FDC98E}" type="presParOf" srcId="{52D8B1E0-85A1-3C42-A5CD-4C999C08F656}" destId="{E5078F6D-996E-064F-B226-ED1050820F18}" srcOrd="1" destOrd="0" presId="urn:microsoft.com/office/officeart/2005/8/layout/orgChart1"/>
    <dgm:cxn modelId="{71DF28D8-DC31-3B4E-8F3D-0083F6320208}" type="presParOf" srcId="{248B5A36-9328-FC4F-AB0E-819195DAB04A}" destId="{F309E0BE-A441-6941-AE57-3667479BB0F1}" srcOrd="1" destOrd="0" presId="urn:microsoft.com/office/officeart/2005/8/layout/orgChart1"/>
    <dgm:cxn modelId="{D5E205AD-C84A-C549-A4BA-6D2D1086C341}" type="presParOf" srcId="{F309E0BE-A441-6941-AE57-3667479BB0F1}" destId="{A839E597-B6FB-1545-8244-743B6E1A0C27}" srcOrd="0" destOrd="0" presId="urn:microsoft.com/office/officeart/2005/8/layout/orgChart1"/>
    <dgm:cxn modelId="{5BC7514F-EC02-DE46-B09F-AC86CE6DE756}" type="presParOf" srcId="{F309E0BE-A441-6941-AE57-3667479BB0F1}" destId="{737E24EC-680F-1648-8AE7-567703CD12DF}" srcOrd="1" destOrd="0" presId="urn:microsoft.com/office/officeart/2005/8/layout/orgChart1"/>
    <dgm:cxn modelId="{EC59A1E9-549D-FF44-BCD5-D056F52D2697}" type="presParOf" srcId="{737E24EC-680F-1648-8AE7-567703CD12DF}" destId="{83314A8F-7631-BF42-8849-984B1A444B94}" srcOrd="0" destOrd="0" presId="urn:microsoft.com/office/officeart/2005/8/layout/orgChart1"/>
    <dgm:cxn modelId="{1C0AEC84-B9FE-B442-9CC1-040136D20ABB}" type="presParOf" srcId="{83314A8F-7631-BF42-8849-984B1A444B94}" destId="{668775E5-B17A-6C41-B5DA-6E300F61A4FA}" srcOrd="0" destOrd="0" presId="urn:microsoft.com/office/officeart/2005/8/layout/orgChart1"/>
    <dgm:cxn modelId="{8B88D27D-668C-3B47-972B-7D0AB046F7BB}" type="presParOf" srcId="{83314A8F-7631-BF42-8849-984B1A444B94}" destId="{842BB589-B206-FE4F-83BC-7A063D48E0F2}" srcOrd="1" destOrd="0" presId="urn:microsoft.com/office/officeart/2005/8/layout/orgChart1"/>
    <dgm:cxn modelId="{6326723F-7E9B-9642-B960-610DAE2A0BCA}" type="presParOf" srcId="{737E24EC-680F-1648-8AE7-567703CD12DF}" destId="{CC6411B7-E766-3442-B3D6-4558435BDEF5}" srcOrd="1" destOrd="0" presId="urn:microsoft.com/office/officeart/2005/8/layout/orgChart1"/>
    <dgm:cxn modelId="{4267C0CB-7847-5B48-B458-74E80FD78E03}" type="presParOf" srcId="{737E24EC-680F-1648-8AE7-567703CD12DF}" destId="{45272F1C-94C2-D043-AF84-6D5AF055159A}" srcOrd="2" destOrd="0" presId="urn:microsoft.com/office/officeart/2005/8/layout/orgChart1"/>
    <dgm:cxn modelId="{25D22FFB-C64F-B24A-AD15-77B10DC0B370}" type="presParOf" srcId="{248B5A36-9328-FC4F-AB0E-819195DAB04A}" destId="{D237ACBA-18E0-3C43-BB95-C668256A5783}" srcOrd="2" destOrd="0" presId="urn:microsoft.com/office/officeart/2005/8/layout/orgChart1"/>
    <dgm:cxn modelId="{FD3DEBD4-8379-2442-B9FC-FF902889A0FA}" type="presParOf" srcId="{A0D86C52-2797-EE48-A994-61CB897BD336}" destId="{E9C5BB5E-39F3-B24C-8EC0-C55B711A8062}" srcOrd="6" destOrd="0" presId="urn:microsoft.com/office/officeart/2005/8/layout/orgChart1"/>
    <dgm:cxn modelId="{A7120D35-EA42-884C-BA97-A480B48A4D54}" type="presParOf" srcId="{A0D86C52-2797-EE48-A994-61CB897BD336}" destId="{B4AD6B3B-0B1A-294C-8A2E-191F90AFDBD2}" srcOrd="7" destOrd="0" presId="urn:microsoft.com/office/officeart/2005/8/layout/orgChart1"/>
    <dgm:cxn modelId="{1E320B50-071D-1742-A93C-92F65E422B52}" type="presParOf" srcId="{B4AD6B3B-0B1A-294C-8A2E-191F90AFDBD2}" destId="{1CF07827-8111-E24C-A318-6F6BE905DC24}" srcOrd="0" destOrd="0" presId="urn:microsoft.com/office/officeart/2005/8/layout/orgChart1"/>
    <dgm:cxn modelId="{B5183887-7FDB-5A4F-8A0F-7CFF5F19EBD4}" type="presParOf" srcId="{1CF07827-8111-E24C-A318-6F6BE905DC24}" destId="{8CCF0B01-40E3-6349-995E-5326E6682711}" srcOrd="0" destOrd="0" presId="urn:microsoft.com/office/officeart/2005/8/layout/orgChart1"/>
    <dgm:cxn modelId="{96256019-FF36-9E43-85A5-CB9983C436D8}" type="presParOf" srcId="{1CF07827-8111-E24C-A318-6F6BE905DC24}" destId="{E6FA03B6-E715-4543-93CA-5DEB77471EB6}" srcOrd="1" destOrd="0" presId="urn:microsoft.com/office/officeart/2005/8/layout/orgChart1"/>
    <dgm:cxn modelId="{63862698-B83E-8B42-ADBF-57E9BB45C499}" type="presParOf" srcId="{B4AD6B3B-0B1A-294C-8A2E-191F90AFDBD2}" destId="{EB13380D-9E1B-0647-94CB-4991FC39904E}" srcOrd="1" destOrd="0" presId="urn:microsoft.com/office/officeart/2005/8/layout/orgChart1"/>
    <dgm:cxn modelId="{1544D4CB-7002-354D-B087-0535232B4C61}" type="presParOf" srcId="{EB13380D-9E1B-0647-94CB-4991FC39904E}" destId="{22FFBD06-7387-3546-BB67-A19969D7C688}" srcOrd="0" destOrd="0" presId="urn:microsoft.com/office/officeart/2005/8/layout/orgChart1"/>
    <dgm:cxn modelId="{433B60E7-0736-584D-85AF-64F1D24970BC}" type="presParOf" srcId="{EB13380D-9E1B-0647-94CB-4991FC39904E}" destId="{836253A8-E4CF-C944-B40C-DF874C128059}" srcOrd="1" destOrd="0" presId="urn:microsoft.com/office/officeart/2005/8/layout/orgChart1"/>
    <dgm:cxn modelId="{2EFD5A96-190D-1D48-BD05-2C4AB1DD0C77}" type="presParOf" srcId="{836253A8-E4CF-C944-B40C-DF874C128059}" destId="{C0030758-26D4-074D-B9A1-C738AAD6CF0D}" srcOrd="0" destOrd="0" presId="urn:microsoft.com/office/officeart/2005/8/layout/orgChart1"/>
    <dgm:cxn modelId="{079FF3D9-E9EE-CA4C-8E4C-8B5C69B2175B}" type="presParOf" srcId="{C0030758-26D4-074D-B9A1-C738AAD6CF0D}" destId="{3ED96EEC-E1F8-A743-96B5-AC68A90E5CF1}" srcOrd="0" destOrd="0" presId="urn:microsoft.com/office/officeart/2005/8/layout/orgChart1"/>
    <dgm:cxn modelId="{9748E31A-8047-4F43-973D-58D119469A72}" type="presParOf" srcId="{C0030758-26D4-074D-B9A1-C738AAD6CF0D}" destId="{C1C416BF-D5F5-0A45-B3D1-B34C4037606F}" srcOrd="1" destOrd="0" presId="urn:microsoft.com/office/officeart/2005/8/layout/orgChart1"/>
    <dgm:cxn modelId="{C9BFA907-5E23-7B42-8D63-D73DE0BDDBED}" type="presParOf" srcId="{836253A8-E4CF-C944-B40C-DF874C128059}" destId="{D0B9918A-0EC8-5247-9181-6F43A631F8C5}" srcOrd="1" destOrd="0" presId="urn:microsoft.com/office/officeart/2005/8/layout/orgChart1"/>
    <dgm:cxn modelId="{9BDE5170-C125-A84D-BAD3-320E8ED77CA0}" type="presParOf" srcId="{836253A8-E4CF-C944-B40C-DF874C128059}" destId="{65EFCBF3-7390-9244-91DF-311B3AD064AF}" srcOrd="2" destOrd="0" presId="urn:microsoft.com/office/officeart/2005/8/layout/orgChart1"/>
    <dgm:cxn modelId="{A8571116-1B36-9F48-AE1D-F40A6A3D204C}" type="presParOf" srcId="{B4AD6B3B-0B1A-294C-8A2E-191F90AFDBD2}" destId="{1AF30492-CFC3-3C40-87C8-4823114376E6}" srcOrd="2" destOrd="0" presId="urn:microsoft.com/office/officeart/2005/8/layout/orgChart1"/>
    <dgm:cxn modelId="{435B896F-9D45-224F-9BDB-775E1B7980AB}" type="presParOf" srcId="{A0D86C52-2797-EE48-A994-61CB897BD336}" destId="{E2BB2DF7-9C04-BE48-8977-37997C121583}" srcOrd="8" destOrd="0" presId="urn:microsoft.com/office/officeart/2005/8/layout/orgChart1"/>
    <dgm:cxn modelId="{4A3AAFD6-0498-7846-8C57-3BAEAA0CAB10}" type="presParOf" srcId="{A0D86C52-2797-EE48-A994-61CB897BD336}" destId="{20456E13-A285-3B44-A74D-99FF2655DA9B}" srcOrd="9" destOrd="0" presId="urn:microsoft.com/office/officeart/2005/8/layout/orgChart1"/>
    <dgm:cxn modelId="{32CCA708-6029-B048-A725-631101958F4F}" type="presParOf" srcId="{20456E13-A285-3B44-A74D-99FF2655DA9B}" destId="{5343EDE0-E2FF-D54B-9246-8C5B6A5FCED2}" srcOrd="0" destOrd="0" presId="urn:microsoft.com/office/officeart/2005/8/layout/orgChart1"/>
    <dgm:cxn modelId="{A3B3B7D2-E755-EA45-BB01-46A17177605A}" type="presParOf" srcId="{5343EDE0-E2FF-D54B-9246-8C5B6A5FCED2}" destId="{0F39C2B9-81B6-3747-B48C-74B8E725823A}" srcOrd="0" destOrd="0" presId="urn:microsoft.com/office/officeart/2005/8/layout/orgChart1"/>
    <dgm:cxn modelId="{D4708578-E337-3241-84B7-FD9423B74414}" type="presParOf" srcId="{5343EDE0-E2FF-D54B-9246-8C5B6A5FCED2}" destId="{B472983A-9F52-574C-8DBC-213B5C407384}" srcOrd="1" destOrd="0" presId="urn:microsoft.com/office/officeart/2005/8/layout/orgChart1"/>
    <dgm:cxn modelId="{BDDCF6C3-4943-9E4B-9013-0F2695B8D997}" type="presParOf" srcId="{20456E13-A285-3B44-A74D-99FF2655DA9B}" destId="{C052E38E-BB72-A544-B96F-A7F3DD566BFB}" srcOrd="1" destOrd="0" presId="urn:microsoft.com/office/officeart/2005/8/layout/orgChart1"/>
    <dgm:cxn modelId="{403C5C33-6DA3-BD48-A9D2-6DA7258DB0FE}" type="presParOf" srcId="{C052E38E-BB72-A544-B96F-A7F3DD566BFB}" destId="{9388F4B1-639B-F24B-ABB1-5F07E4BEF2D9}" srcOrd="0" destOrd="0" presId="urn:microsoft.com/office/officeart/2005/8/layout/orgChart1"/>
    <dgm:cxn modelId="{4820206B-40F1-4247-B545-241AC1329802}" type="presParOf" srcId="{C052E38E-BB72-A544-B96F-A7F3DD566BFB}" destId="{3429523B-3C67-7A48-B0E9-DB7754395B96}" srcOrd="1" destOrd="0" presId="urn:microsoft.com/office/officeart/2005/8/layout/orgChart1"/>
    <dgm:cxn modelId="{683F21EF-9641-1545-9ED6-351850F43CD3}" type="presParOf" srcId="{3429523B-3C67-7A48-B0E9-DB7754395B96}" destId="{2CBA7DE8-8EE5-1146-8AE7-0A5D770614D8}" srcOrd="0" destOrd="0" presId="urn:microsoft.com/office/officeart/2005/8/layout/orgChart1"/>
    <dgm:cxn modelId="{B8956E4C-4362-4146-A72D-9CD371E06988}" type="presParOf" srcId="{2CBA7DE8-8EE5-1146-8AE7-0A5D770614D8}" destId="{5B586A69-5307-BF45-8870-B80B489C3101}" srcOrd="0" destOrd="0" presId="urn:microsoft.com/office/officeart/2005/8/layout/orgChart1"/>
    <dgm:cxn modelId="{C004FFFF-A1B0-0E42-A8A5-907060578DD8}" type="presParOf" srcId="{2CBA7DE8-8EE5-1146-8AE7-0A5D770614D8}" destId="{427DD8D2-652E-8542-8762-CBA110588163}" srcOrd="1" destOrd="0" presId="urn:microsoft.com/office/officeart/2005/8/layout/orgChart1"/>
    <dgm:cxn modelId="{A319A676-3753-7F43-94B9-3591F4203B0E}" type="presParOf" srcId="{3429523B-3C67-7A48-B0E9-DB7754395B96}" destId="{52D7A049-150F-4F4E-883E-ABA7329C63BB}" srcOrd="1" destOrd="0" presId="urn:microsoft.com/office/officeart/2005/8/layout/orgChart1"/>
    <dgm:cxn modelId="{3FF40C21-0B24-5444-915C-5828E77C3785}" type="presParOf" srcId="{3429523B-3C67-7A48-B0E9-DB7754395B96}" destId="{D5D83A02-22EF-3043-A818-A748F49A7C16}" srcOrd="2" destOrd="0" presId="urn:microsoft.com/office/officeart/2005/8/layout/orgChart1"/>
    <dgm:cxn modelId="{363318E5-41E1-454C-8663-5C227424F493}" type="presParOf" srcId="{20456E13-A285-3B44-A74D-99FF2655DA9B}" destId="{E84ED026-9B62-DC44-A3CE-CBA809F30AFA}" srcOrd="2" destOrd="0" presId="urn:microsoft.com/office/officeart/2005/8/layout/orgChart1"/>
    <dgm:cxn modelId="{370BDE7B-14E7-4244-A5F2-95368124B422}" type="presParOf" srcId="{A0D86C52-2797-EE48-A994-61CB897BD336}" destId="{B6B1759E-5339-1F4C-903A-9B5079EEBEF0}" srcOrd="10" destOrd="0" presId="urn:microsoft.com/office/officeart/2005/8/layout/orgChart1"/>
    <dgm:cxn modelId="{E1684F83-978C-044B-AF12-6E2B723C0580}" type="presParOf" srcId="{A0D86C52-2797-EE48-A994-61CB897BD336}" destId="{B97469DD-C0AF-4642-A146-BE49ABC4AC5F}" srcOrd="11" destOrd="0" presId="urn:microsoft.com/office/officeart/2005/8/layout/orgChart1"/>
    <dgm:cxn modelId="{A4DB84B4-72AE-984A-B9FE-FA95DB1F0C3D}" type="presParOf" srcId="{B97469DD-C0AF-4642-A146-BE49ABC4AC5F}" destId="{504C3DF6-83AE-0441-9FDF-CB4382A76E84}" srcOrd="0" destOrd="0" presId="urn:microsoft.com/office/officeart/2005/8/layout/orgChart1"/>
    <dgm:cxn modelId="{DDB5671B-0498-6B4D-8E33-55E5BC7F792B}" type="presParOf" srcId="{504C3DF6-83AE-0441-9FDF-CB4382A76E84}" destId="{C514B65C-6728-8E4E-BC29-F87A83D69929}" srcOrd="0" destOrd="0" presId="urn:microsoft.com/office/officeart/2005/8/layout/orgChart1"/>
    <dgm:cxn modelId="{601BAEE8-AA6A-FE42-ABAE-870A8FFF6E66}" type="presParOf" srcId="{504C3DF6-83AE-0441-9FDF-CB4382A76E84}" destId="{B6531395-7956-4C44-81FF-9553854FF307}" srcOrd="1" destOrd="0" presId="urn:microsoft.com/office/officeart/2005/8/layout/orgChart1"/>
    <dgm:cxn modelId="{7DCA0059-A433-704F-A341-3DA186F520E7}" type="presParOf" srcId="{B97469DD-C0AF-4642-A146-BE49ABC4AC5F}" destId="{7874074F-3BC8-D348-B062-B9E1077028AC}" srcOrd="1" destOrd="0" presId="urn:microsoft.com/office/officeart/2005/8/layout/orgChart1"/>
    <dgm:cxn modelId="{4BDD5693-7C2E-F142-984E-A9B0F539E459}" type="presParOf" srcId="{7874074F-3BC8-D348-B062-B9E1077028AC}" destId="{374FE456-63D5-6A4B-89C1-033EF72A9501}" srcOrd="0" destOrd="0" presId="urn:microsoft.com/office/officeart/2005/8/layout/orgChart1"/>
    <dgm:cxn modelId="{D1271109-C163-D749-B59C-92126DEAA2CF}" type="presParOf" srcId="{7874074F-3BC8-D348-B062-B9E1077028AC}" destId="{7EFC45E9-7D9E-FD41-ABDD-7D0B5F3B49BB}" srcOrd="1" destOrd="0" presId="urn:microsoft.com/office/officeart/2005/8/layout/orgChart1"/>
    <dgm:cxn modelId="{09C612D3-CD0D-BF49-BF6B-272C423849F8}" type="presParOf" srcId="{7EFC45E9-7D9E-FD41-ABDD-7D0B5F3B49BB}" destId="{6C51B062-A846-6945-829D-D23ADB81AB8B}" srcOrd="0" destOrd="0" presId="urn:microsoft.com/office/officeart/2005/8/layout/orgChart1"/>
    <dgm:cxn modelId="{B8F0FCF0-07B3-F14F-8316-FA04AA3197F7}" type="presParOf" srcId="{6C51B062-A846-6945-829D-D23ADB81AB8B}" destId="{C1603F5D-0117-6541-A90E-71F5C0F331A7}" srcOrd="0" destOrd="0" presId="urn:microsoft.com/office/officeart/2005/8/layout/orgChart1"/>
    <dgm:cxn modelId="{81C24DF8-3A0E-EE46-91D2-7E4AEA677D99}" type="presParOf" srcId="{6C51B062-A846-6945-829D-D23ADB81AB8B}" destId="{6249D1A3-CF4C-B742-AF43-AE6FDA5C521F}" srcOrd="1" destOrd="0" presId="urn:microsoft.com/office/officeart/2005/8/layout/orgChart1"/>
    <dgm:cxn modelId="{CE841702-ECD7-5347-982A-48EC5613819A}" type="presParOf" srcId="{7EFC45E9-7D9E-FD41-ABDD-7D0B5F3B49BB}" destId="{3D4C7056-6CE8-DC40-AC16-1C2EC96B2CD7}" srcOrd="1" destOrd="0" presId="urn:microsoft.com/office/officeart/2005/8/layout/orgChart1"/>
    <dgm:cxn modelId="{4C9AF52E-B7AC-AA42-88D1-71A2A7281498}" type="presParOf" srcId="{7EFC45E9-7D9E-FD41-ABDD-7D0B5F3B49BB}" destId="{D6CB1FF5-D291-D84C-A8DE-9F692CCCC3B9}" srcOrd="2" destOrd="0" presId="urn:microsoft.com/office/officeart/2005/8/layout/orgChart1"/>
    <dgm:cxn modelId="{CA057990-87D9-9A42-AB86-7937AC2502C8}" type="presParOf" srcId="{B97469DD-C0AF-4642-A146-BE49ABC4AC5F}" destId="{284922CC-A2A2-8148-92E6-9896ECD8EB4F}" srcOrd="2" destOrd="0" presId="urn:microsoft.com/office/officeart/2005/8/layout/orgChart1"/>
    <dgm:cxn modelId="{C597C44C-87B6-B14E-82EE-B5029F7CF80F}" type="presParOf" srcId="{A0D86C52-2797-EE48-A994-61CB897BD336}" destId="{A4502A9B-C351-D445-A995-A575E6299544}" srcOrd="12" destOrd="0" presId="urn:microsoft.com/office/officeart/2005/8/layout/orgChart1"/>
    <dgm:cxn modelId="{3E058274-33B3-1E43-963C-81A57A6D7A76}" type="presParOf" srcId="{A0D86C52-2797-EE48-A994-61CB897BD336}" destId="{DAEDAD4C-5952-7545-9F59-08F5D201CE8D}" srcOrd="13" destOrd="0" presId="urn:microsoft.com/office/officeart/2005/8/layout/orgChart1"/>
    <dgm:cxn modelId="{4A1914E4-3FD2-A64A-9BCB-0F0D8111924A}" type="presParOf" srcId="{DAEDAD4C-5952-7545-9F59-08F5D201CE8D}" destId="{8771ECA1-D889-CA49-9F1F-4C1871344110}" srcOrd="0" destOrd="0" presId="urn:microsoft.com/office/officeart/2005/8/layout/orgChart1"/>
    <dgm:cxn modelId="{264013EB-B92B-EF44-84BC-FE465E00F507}" type="presParOf" srcId="{8771ECA1-D889-CA49-9F1F-4C1871344110}" destId="{7DEC3C5A-CB42-3C4B-97D8-6D87A772B062}" srcOrd="0" destOrd="0" presId="urn:microsoft.com/office/officeart/2005/8/layout/orgChart1"/>
    <dgm:cxn modelId="{0FB7BE8E-75DE-9245-A475-7BEC4C00A4CF}" type="presParOf" srcId="{8771ECA1-D889-CA49-9F1F-4C1871344110}" destId="{A32A3A30-6750-FF4A-AA37-759CBD8C7DA6}" srcOrd="1" destOrd="0" presId="urn:microsoft.com/office/officeart/2005/8/layout/orgChart1"/>
    <dgm:cxn modelId="{1E4743FB-1337-1F4D-973C-4CF088903668}" type="presParOf" srcId="{DAEDAD4C-5952-7545-9F59-08F5D201CE8D}" destId="{55171102-0D10-294C-92C5-5732D99AE653}" srcOrd="1" destOrd="0" presId="urn:microsoft.com/office/officeart/2005/8/layout/orgChart1"/>
    <dgm:cxn modelId="{708E00F0-24A5-9842-A951-201C525DB0B0}" type="presParOf" srcId="{55171102-0D10-294C-92C5-5732D99AE653}" destId="{5F70EB34-0CAE-AE4F-9ADB-11C561C61FCC}" srcOrd="0" destOrd="0" presId="urn:microsoft.com/office/officeart/2005/8/layout/orgChart1"/>
    <dgm:cxn modelId="{94B97E94-D6D0-6440-857E-ED79EDD23673}" type="presParOf" srcId="{55171102-0D10-294C-92C5-5732D99AE653}" destId="{797C4BB2-A99B-5B48-A38D-395C2EFFD831}" srcOrd="1" destOrd="0" presId="urn:microsoft.com/office/officeart/2005/8/layout/orgChart1"/>
    <dgm:cxn modelId="{C68EA209-B0EF-3F45-B33A-56D79D680518}" type="presParOf" srcId="{797C4BB2-A99B-5B48-A38D-395C2EFFD831}" destId="{7224D2D8-AE2D-8747-9762-415B926712F4}" srcOrd="0" destOrd="0" presId="urn:microsoft.com/office/officeart/2005/8/layout/orgChart1"/>
    <dgm:cxn modelId="{C22862B2-CEA4-0A4A-98E5-2695D1676110}" type="presParOf" srcId="{7224D2D8-AE2D-8747-9762-415B926712F4}" destId="{5BD69CF2-30C4-2C4B-AC88-5D42BF439C87}" srcOrd="0" destOrd="0" presId="urn:microsoft.com/office/officeart/2005/8/layout/orgChart1"/>
    <dgm:cxn modelId="{5D44A7E0-3890-9646-B11A-8AEB366A0139}" type="presParOf" srcId="{7224D2D8-AE2D-8747-9762-415B926712F4}" destId="{F672A4DD-026E-9D47-ADD3-BBDAC37316E7}" srcOrd="1" destOrd="0" presId="urn:microsoft.com/office/officeart/2005/8/layout/orgChart1"/>
    <dgm:cxn modelId="{2C9E4E1A-A516-6E4B-B3BC-48DE74EA13ED}" type="presParOf" srcId="{797C4BB2-A99B-5B48-A38D-395C2EFFD831}" destId="{2D12DED1-F74B-6E4D-9350-3BED7C95DDBE}" srcOrd="1" destOrd="0" presId="urn:microsoft.com/office/officeart/2005/8/layout/orgChart1"/>
    <dgm:cxn modelId="{6D33F6E5-C504-5E46-8817-84C7E2379131}" type="presParOf" srcId="{797C4BB2-A99B-5B48-A38D-395C2EFFD831}" destId="{D27BD3D3-64A8-D341-A587-6688DDA02600}" srcOrd="2" destOrd="0" presId="urn:microsoft.com/office/officeart/2005/8/layout/orgChart1"/>
    <dgm:cxn modelId="{72444344-F808-384F-A4AF-0EBFC0D99BE6}" type="presParOf" srcId="{DAEDAD4C-5952-7545-9F59-08F5D201CE8D}" destId="{5E14117D-B6E3-F843-AC35-85929BA10455}" srcOrd="2" destOrd="0" presId="urn:microsoft.com/office/officeart/2005/8/layout/orgChart1"/>
    <dgm:cxn modelId="{270A7CF9-C70D-DC41-B293-F0B0292FBBCE}" type="presParOf" srcId="{A0D86C52-2797-EE48-A994-61CB897BD336}" destId="{6D7F35C6-7746-204C-B1D6-A4A0FD4599C9}" srcOrd="14" destOrd="0" presId="urn:microsoft.com/office/officeart/2005/8/layout/orgChart1"/>
    <dgm:cxn modelId="{B69E78E7-473C-F743-8DC5-C5A865B42432}" type="presParOf" srcId="{A0D86C52-2797-EE48-A994-61CB897BD336}" destId="{2478B645-A7BE-0C48-AF5E-5F310866B902}" srcOrd="15" destOrd="0" presId="urn:microsoft.com/office/officeart/2005/8/layout/orgChart1"/>
    <dgm:cxn modelId="{1F476B27-E611-3C4E-A55C-AA3421E78137}" type="presParOf" srcId="{2478B645-A7BE-0C48-AF5E-5F310866B902}" destId="{210DCAB2-E755-CD41-ADC5-6302D54CAC04}" srcOrd="0" destOrd="0" presId="urn:microsoft.com/office/officeart/2005/8/layout/orgChart1"/>
    <dgm:cxn modelId="{D7C206AF-3D76-3E47-B710-B9BFD2B522DF}" type="presParOf" srcId="{210DCAB2-E755-CD41-ADC5-6302D54CAC04}" destId="{183C6884-6DA6-1546-B67A-56F1FC84245F}" srcOrd="0" destOrd="0" presId="urn:microsoft.com/office/officeart/2005/8/layout/orgChart1"/>
    <dgm:cxn modelId="{4FC0E73D-BC5E-4043-A496-35A8C41AFFA5}" type="presParOf" srcId="{210DCAB2-E755-CD41-ADC5-6302D54CAC04}" destId="{8F8ED523-612C-BE47-AAD6-C1274E218A89}" srcOrd="1" destOrd="0" presId="urn:microsoft.com/office/officeart/2005/8/layout/orgChart1"/>
    <dgm:cxn modelId="{D4F0E383-086A-FC4A-B012-5314D78D102F}" type="presParOf" srcId="{2478B645-A7BE-0C48-AF5E-5F310866B902}" destId="{567CD735-0E7F-8F4F-ABF0-F48F470F8078}" srcOrd="1" destOrd="0" presId="urn:microsoft.com/office/officeart/2005/8/layout/orgChart1"/>
    <dgm:cxn modelId="{64783C5F-4BDB-6142-84C7-03E29FE0F727}" type="presParOf" srcId="{567CD735-0E7F-8F4F-ABF0-F48F470F8078}" destId="{49B9CA3A-7772-B348-BDB0-62534FD592D3}" srcOrd="0" destOrd="0" presId="urn:microsoft.com/office/officeart/2005/8/layout/orgChart1"/>
    <dgm:cxn modelId="{1EE6CEA3-7D97-234D-AE8D-8C0104697691}" type="presParOf" srcId="{567CD735-0E7F-8F4F-ABF0-F48F470F8078}" destId="{54CA3114-6AC7-0243-B475-650C5C7D5D57}" srcOrd="1" destOrd="0" presId="urn:microsoft.com/office/officeart/2005/8/layout/orgChart1"/>
    <dgm:cxn modelId="{279F5D2D-9DFC-504C-9346-D4A8900DFE0D}" type="presParOf" srcId="{54CA3114-6AC7-0243-B475-650C5C7D5D57}" destId="{3D7B1653-A153-D846-96F1-F8A62470EEBC}" srcOrd="0" destOrd="0" presId="urn:microsoft.com/office/officeart/2005/8/layout/orgChart1"/>
    <dgm:cxn modelId="{7BDEC206-686E-9144-A404-777F598DAF22}" type="presParOf" srcId="{3D7B1653-A153-D846-96F1-F8A62470EEBC}" destId="{CD1A973F-F578-4F48-9126-959AB76663E0}" srcOrd="0" destOrd="0" presId="urn:microsoft.com/office/officeart/2005/8/layout/orgChart1"/>
    <dgm:cxn modelId="{F74FF2F2-9AB5-F843-A337-A558F5F0C7F5}" type="presParOf" srcId="{3D7B1653-A153-D846-96F1-F8A62470EEBC}" destId="{FF167750-3E6C-ED4D-9D47-56FF6A87E441}" srcOrd="1" destOrd="0" presId="urn:microsoft.com/office/officeart/2005/8/layout/orgChart1"/>
    <dgm:cxn modelId="{A67CA31D-F14C-7542-8D4D-38A95C122578}" type="presParOf" srcId="{54CA3114-6AC7-0243-B475-650C5C7D5D57}" destId="{1CCD5A2E-321F-B14F-B639-736462048D85}" srcOrd="1" destOrd="0" presId="urn:microsoft.com/office/officeart/2005/8/layout/orgChart1"/>
    <dgm:cxn modelId="{53FDDD82-8742-0449-93AF-57FBD91690F8}" type="presParOf" srcId="{54CA3114-6AC7-0243-B475-650C5C7D5D57}" destId="{F78EC0D4-3527-844E-A4A1-0D6DA627196A}" srcOrd="2" destOrd="0" presId="urn:microsoft.com/office/officeart/2005/8/layout/orgChart1"/>
    <dgm:cxn modelId="{0DC3B53F-0CBA-9D42-AFCA-D6B0428CB23E}" type="presParOf" srcId="{2478B645-A7BE-0C48-AF5E-5F310866B902}" destId="{516BEAA5-139D-E447-A2EC-50F6F618B607}" srcOrd="2" destOrd="0" presId="urn:microsoft.com/office/officeart/2005/8/layout/orgChart1"/>
    <dgm:cxn modelId="{5F3DF9E7-9A9A-A148-841F-29D490F4BF5D}" type="presParOf" srcId="{DFD4A61B-3C08-BE48-810D-B7C0D5C2FAFE}" destId="{25F5B7CC-37FC-2B48-BAC2-CF792A9EEA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9CA3A-7772-B348-BDB0-62534FD592D3}">
      <dsp:nvSpPr>
        <dsp:cNvPr id="0" name=""/>
        <dsp:cNvSpPr/>
      </dsp:nvSpPr>
      <dsp:spPr>
        <a:xfrm>
          <a:off x="9850707" y="2211827"/>
          <a:ext cx="172381" cy="52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36"/>
              </a:lnTo>
              <a:lnTo>
                <a:pt x="172381" y="52863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F35C6-7746-204C-B1D6-A4A0FD4599C9}">
      <dsp:nvSpPr>
        <dsp:cNvPr id="0" name=""/>
        <dsp:cNvSpPr/>
      </dsp:nvSpPr>
      <dsp:spPr>
        <a:xfrm>
          <a:off x="5443487" y="1395888"/>
          <a:ext cx="4866904" cy="241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67"/>
              </a:lnTo>
              <a:lnTo>
                <a:pt x="4866904" y="120667"/>
              </a:lnTo>
              <a:lnTo>
                <a:pt x="4866904" y="24133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0EB34-0CAE-AE4F-9ADB-11C561C61FCC}">
      <dsp:nvSpPr>
        <dsp:cNvPr id="0" name=""/>
        <dsp:cNvSpPr/>
      </dsp:nvSpPr>
      <dsp:spPr>
        <a:xfrm>
          <a:off x="8460163" y="2211827"/>
          <a:ext cx="172381" cy="52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36"/>
              </a:lnTo>
              <a:lnTo>
                <a:pt x="172381" y="52863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02A9B-C351-D445-A995-A575E6299544}">
      <dsp:nvSpPr>
        <dsp:cNvPr id="0" name=""/>
        <dsp:cNvSpPr/>
      </dsp:nvSpPr>
      <dsp:spPr>
        <a:xfrm>
          <a:off x="5443487" y="1395888"/>
          <a:ext cx="3476360" cy="241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67"/>
              </a:lnTo>
              <a:lnTo>
                <a:pt x="3476360" y="120667"/>
              </a:lnTo>
              <a:lnTo>
                <a:pt x="3476360" y="24133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FE456-63D5-6A4B-89C1-033EF72A9501}">
      <dsp:nvSpPr>
        <dsp:cNvPr id="0" name=""/>
        <dsp:cNvSpPr/>
      </dsp:nvSpPr>
      <dsp:spPr>
        <a:xfrm>
          <a:off x="7069619" y="2211827"/>
          <a:ext cx="172381" cy="52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36"/>
              </a:lnTo>
              <a:lnTo>
                <a:pt x="172381" y="52863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1759E-5339-1F4C-903A-9B5079EEBEF0}">
      <dsp:nvSpPr>
        <dsp:cNvPr id="0" name=""/>
        <dsp:cNvSpPr/>
      </dsp:nvSpPr>
      <dsp:spPr>
        <a:xfrm>
          <a:off x="5443487" y="1395888"/>
          <a:ext cx="2085816" cy="241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67"/>
              </a:lnTo>
              <a:lnTo>
                <a:pt x="2085816" y="120667"/>
              </a:lnTo>
              <a:lnTo>
                <a:pt x="2085816" y="24133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8F4B1-639B-F24B-ABB1-5F07E4BEF2D9}">
      <dsp:nvSpPr>
        <dsp:cNvPr id="0" name=""/>
        <dsp:cNvSpPr/>
      </dsp:nvSpPr>
      <dsp:spPr>
        <a:xfrm>
          <a:off x="5679075" y="2211827"/>
          <a:ext cx="172381" cy="52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36"/>
              </a:lnTo>
              <a:lnTo>
                <a:pt x="172381" y="52863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B2DF7-9C04-BE48-8977-37997C121583}">
      <dsp:nvSpPr>
        <dsp:cNvPr id="0" name=""/>
        <dsp:cNvSpPr/>
      </dsp:nvSpPr>
      <dsp:spPr>
        <a:xfrm>
          <a:off x="5443487" y="1395888"/>
          <a:ext cx="695272" cy="241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67"/>
              </a:lnTo>
              <a:lnTo>
                <a:pt x="695272" y="120667"/>
              </a:lnTo>
              <a:lnTo>
                <a:pt x="695272" y="24133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FBD06-7387-3546-BB67-A19969D7C688}">
      <dsp:nvSpPr>
        <dsp:cNvPr id="0" name=""/>
        <dsp:cNvSpPr/>
      </dsp:nvSpPr>
      <dsp:spPr>
        <a:xfrm>
          <a:off x="4288531" y="2211827"/>
          <a:ext cx="172381" cy="52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36"/>
              </a:lnTo>
              <a:lnTo>
                <a:pt x="172381" y="52863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5BB5E-39F3-B24C-8EC0-C55B711A8062}">
      <dsp:nvSpPr>
        <dsp:cNvPr id="0" name=""/>
        <dsp:cNvSpPr/>
      </dsp:nvSpPr>
      <dsp:spPr>
        <a:xfrm>
          <a:off x="4748215" y="1395888"/>
          <a:ext cx="695272" cy="241334"/>
        </a:xfrm>
        <a:custGeom>
          <a:avLst/>
          <a:gdLst/>
          <a:ahLst/>
          <a:cxnLst/>
          <a:rect l="0" t="0" r="0" b="0"/>
          <a:pathLst>
            <a:path>
              <a:moveTo>
                <a:pt x="695272" y="0"/>
              </a:moveTo>
              <a:lnTo>
                <a:pt x="695272" y="120667"/>
              </a:lnTo>
              <a:lnTo>
                <a:pt x="0" y="120667"/>
              </a:lnTo>
              <a:lnTo>
                <a:pt x="0" y="24133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9E597-B6FB-1545-8244-743B6E1A0C27}">
      <dsp:nvSpPr>
        <dsp:cNvPr id="0" name=""/>
        <dsp:cNvSpPr/>
      </dsp:nvSpPr>
      <dsp:spPr>
        <a:xfrm>
          <a:off x="2897987" y="2211827"/>
          <a:ext cx="172381" cy="52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36"/>
              </a:lnTo>
              <a:lnTo>
                <a:pt x="172381" y="52863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1526E-9403-1C4E-AC36-883DC04270A4}">
      <dsp:nvSpPr>
        <dsp:cNvPr id="0" name=""/>
        <dsp:cNvSpPr/>
      </dsp:nvSpPr>
      <dsp:spPr>
        <a:xfrm>
          <a:off x="3357671" y="1395888"/>
          <a:ext cx="2085816" cy="241334"/>
        </a:xfrm>
        <a:custGeom>
          <a:avLst/>
          <a:gdLst/>
          <a:ahLst/>
          <a:cxnLst/>
          <a:rect l="0" t="0" r="0" b="0"/>
          <a:pathLst>
            <a:path>
              <a:moveTo>
                <a:pt x="2085816" y="0"/>
              </a:moveTo>
              <a:lnTo>
                <a:pt x="2085816" y="120667"/>
              </a:lnTo>
              <a:lnTo>
                <a:pt x="0" y="120667"/>
              </a:lnTo>
              <a:lnTo>
                <a:pt x="0" y="24133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C9A86-2810-714F-9CB5-ADC04D28AF77}">
      <dsp:nvSpPr>
        <dsp:cNvPr id="0" name=""/>
        <dsp:cNvSpPr/>
      </dsp:nvSpPr>
      <dsp:spPr>
        <a:xfrm>
          <a:off x="1507442" y="2211827"/>
          <a:ext cx="172381" cy="52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36"/>
              </a:lnTo>
              <a:lnTo>
                <a:pt x="172381" y="52863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8EF02-90AD-7441-8469-6F5A2A6EFAF7}">
      <dsp:nvSpPr>
        <dsp:cNvPr id="0" name=""/>
        <dsp:cNvSpPr/>
      </dsp:nvSpPr>
      <dsp:spPr>
        <a:xfrm>
          <a:off x="1967126" y="1395888"/>
          <a:ext cx="3476360" cy="241334"/>
        </a:xfrm>
        <a:custGeom>
          <a:avLst/>
          <a:gdLst/>
          <a:ahLst/>
          <a:cxnLst/>
          <a:rect l="0" t="0" r="0" b="0"/>
          <a:pathLst>
            <a:path>
              <a:moveTo>
                <a:pt x="3476360" y="0"/>
              </a:moveTo>
              <a:lnTo>
                <a:pt x="3476360" y="120667"/>
              </a:lnTo>
              <a:lnTo>
                <a:pt x="0" y="120667"/>
              </a:lnTo>
              <a:lnTo>
                <a:pt x="0" y="24133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D6570-B847-0245-ACAD-036C03A668A9}">
      <dsp:nvSpPr>
        <dsp:cNvPr id="0" name=""/>
        <dsp:cNvSpPr/>
      </dsp:nvSpPr>
      <dsp:spPr>
        <a:xfrm>
          <a:off x="116898" y="3027766"/>
          <a:ext cx="172381" cy="52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36"/>
              </a:lnTo>
              <a:lnTo>
                <a:pt x="172381" y="52863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7C470-F43D-4141-8A06-2CE2AB87ED4A}">
      <dsp:nvSpPr>
        <dsp:cNvPr id="0" name=""/>
        <dsp:cNvSpPr/>
      </dsp:nvSpPr>
      <dsp:spPr>
        <a:xfrm>
          <a:off x="530862" y="2211827"/>
          <a:ext cx="91440" cy="2413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33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B8DCF-2EE8-B244-A34E-1879B07C0FA4}">
      <dsp:nvSpPr>
        <dsp:cNvPr id="0" name=""/>
        <dsp:cNvSpPr/>
      </dsp:nvSpPr>
      <dsp:spPr>
        <a:xfrm>
          <a:off x="576582" y="1395888"/>
          <a:ext cx="4866904" cy="241334"/>
        </a:xfrm>
        <a:custGeom>
          <a:avLst/>
          <a:gdLst/>
          <a:ahLst/>
          <a:cxnLst/>
          <a:rect l="0" t="0" r="0" b="0"/>
          <a:pathLst>
            <a:path>
              <a:moveTo>
                <a:pt x="4866904" y="0"/>
              </a:moveTo>
              <a:lnTo>
                <a:pt x="4866904" y="120667"/>
              </a:lnTo>
              <a:lnTo>
                <a:pt x="0" y="120667"/>
              </a:lnTo>
              <a:lnTo>
                <a:pt x="0" y="24133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CCF70-2397-9B40-B20C-ED6C04ED910E}">
      <dsp:nvSpPr>
        <dsp:cNvPr id="0" name=""/>
        <dsp:cNvSpPr/>
      </dsp:nvSpPr>
      <dsp:spPr>
        <a:xfrm>
          <a:off x="4868882" y="821283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Leadership Committee</a:t>
          </a:r>
        </a:p>
      </dsp:txBody>
      <dsp:txXfrm>
        <a:off x="4868882" y="821283"/>
        <a:ext cx="1149210" cy="574605"/>
      </dsp:txXfrm>
    </dsp:sp>
    <dsp:sp modelId="{18EE6EC9-08D7-BE4C-8057-2124238F3607}">
      <dsp:nvSpPr>
        <dsp:cNvPr id="0" name=""/>
        <dsp:cNvSpPr/>
      </dsp:nvSpPr>
      <dsp:spPr>
        <a:xfrm>
          <a:off x="1977" y="1637222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Sunday School</a:t>
          </a:r>
        </a:p>
      </dsp:txBody>
      <dsp:txXfrm>
        <a:off x="1977" y="1637222"/>
        <a:ext cx="1149210" cy="574605"/>
      </dsp:txXfrm>
    </dsp:sp>
    <dsp:sp modelId="{20DA069E-9101-8246-A17C-EE340CF0B224}">
      <dsp:nvSpPr>
        <dsp:cNvPr id="0" name=""/>
        <dsp:cNvSpPr/>
      </dsp:nvSpPr>
      <dsp:spPr>
        <a:xfrm>
          <a:off x="1977" y="2453161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Director</a:t>
          </a:r>
        </a:p>
      </dsp:txBody>
      <dsp:txXfrm>
        <a:off x="1977" y="2453161"/>
        <a:ext cx="1149210" cy="574605"/>
      </dsp:txXfrm>
    </dsp:sp>
    <dsp:sp modelId="{AD77CD20-91BD-5047-86D1-C3030412A63D}">
      <dsp:nvSpPr>
        <dsp:cNvPr id="0" name=""/>
        <dsp:cNvSpPr/>
      </dsp:nvSpPr>
      <dsp:spPr>
        <a:xfrm>
          <a:off x="289280" y="3269100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Teachers</a:t>
          </a:r>
        </a:p>
      </dsp:txBody>
      <dsp:txXfrm>
        <a:off x="289280" y="3269100"/>
        <a:ext cx="1149210" cy="574605"/>
      </dsp:txXfrm>
    </dsp:sp>
    <dsp:sp modelId="{565043E4-0EE1-5E4A-9F1E-21A6D01647DF}">
      <dsp:nvSpPr>
        <dsp:cNvPr id="0" name=""/>
        <dsp:cNvSpPr/>
      </dsp:nvSpPr>
      <dsp:spPr>
        <a:xfrm>
          <a:off x="1392521" y="1637222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Mommy and Me</a:t>
          </a:r>
        </a:p>
      </dsp:txBody>
      <dsp:txXfrm>
        <a:off x="1392521" y="1637222"/>
        <a:ext cx="1149210" cy="574605"/>
      </dsp:txXfrm>
    </dsp:sp>
    <dsp:sp modelId="{1E7A31C7-CD85-2D42-ACE3-6562CDFC4F9E}">
      <dsp:nvSpPr>
        <dsp:cNvPr id="0" name=""/>
        <dsp:cNvSpPr/>
      </dsp:nvSpPr>
      <dsp:spPr>
        <a:xfrm>
          <a:off x="1679824" y="2453161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Advisors</a:t>
          </a:r>
        </a:p>
      </dsp:txBody>
      <dsp:txXfrm>
        <a:off x="1679824" y="2453161"/>
        <a:ext cx="1149210" cy="574605"/>
      </dsp:txXfrm>
    </dsp:sp>
    <dsp:sp modelId="{5AE11BB6-700B-604D-97D5-CAAD2288400C}">
      <dsp:nvSpPr>
        <dsp:cNvPr id="0" name=""/>
        <dsp:cNvSpPr/>
      </dsp:nvSpPr>
      <dsp:spPr>
        <a:xfrm>
          <a:off x="2783066" y="1637222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JOY</a:t>
          </a:r>
        </a:p>
      </dsp:txBody>
      <dsp:txXfrm>
        <a:off x="2783066" y="1637222"/>
        <a:ext cx="1149210" cy="574605"/>
      </dsp:txXfrm>
    </dsp:sp>
    <dsp:sp modelId="{668775E5-B17A-6C41-B5DA-6E300F61A4FA}">
      <dsp:nvSpPr>
        <dsp:cNvPr id="0" name=""/>
        <dsp:cNvSpPr/>
      </dsp:nvSpPr>
      <dsp:spPr>
        <a:xfrm>
          <a:off x="3070368" y="2453161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Advisors</a:t>
          </a:r>
        </a:p>
      </dsp:txBody>
      <dsp:txXfrm>
        <a:off x="3070368" y="2453161"/>
        <a:ext cx="1149210" cy="574605"/>
      </dsp:txXfrm>
    </dsp:sp>
    <dsp:sp modelId="{8CCF0B01-40E3-6349-995E-5326E6682711}">
      <dsp:nvSpPr>
        <dsp:cNvPr id="0" name=""/>
        <dsp:cNvSpPr/>
      </dsp:nvSpPr>
      <dsp:spPr>
        <a:xfrm>
          <a:off x="4173610" y="1637222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HOPE</a:t>
          </a:r>
        </a:p>
      </dsp:txBody>
      <dsp:txXfrm>
        <a:off x="4173610" y="1637222"/>
        <a:ext cx="1149210" cy="574605"/>
      </dsp:txXfrm>
    </dsp:sp>
    <dsp:sp modelId="{3ED96EEC-E1F8-A743-96B5-AC68A90E5CF1}">
      <dsp:nvSpPr>
        <dsp:cNvPr id="0" name=""/>
        <dsp:cNvSpPr/>
      </dsp:nvSpPr>
      <dsp:spPr>
        <a:xfrm>
          <a:off x="4460912" y="2453161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Advisors</a:t>
          </a:r>
        </a:p>
      </dsp:txBody>
      <dsp:txXfrm>
        <a:off x="4460912" y="2453161"/>
        <a:ext cx="1149210" cy="574605"/>
      </dsp:txXfrm>
    </dsp:sp>
    <dsp:sp modelId="{0F39C2B9-81B6-3747-B48C-74B8E725823A}">
      <dsp:nvSpPr>
        <dsp:cNvPr id="0" name=""/>
        <dsp:cNvSpPr/>
      </dsp:nvSpPr>
      <dsp:spPr>
        <a:xfrm>
          <a:off x="5564154" y="1637222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GOYA</a:t>
          </a:r>
        </a:p>
      </dsp:txBody>
      <dsp:txXfrm>
        <a:off x="5564154" y="1637222"/>
        <a:ext cx="1149210" cy="574605"/>
      </dsp:txXfrm>
    </dsp:sp>
    <dsp:sp modelId="{5B586A69-5307-BF45-8870-B80B489C3101}">
      <dsp:nvSpPr>
        <dsp:cNvPr id="0" name=""/>
        <dsp:cNvSpPr/>
      </dsp:nvSpPr>
      <dsp:spPr>
        <a:xfrm>
          <a:off x="5851456" y="2453161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Advisors</a:t>
          </a:r>
        </a:p>
      </dsp:txBody>
      <dsp:txXfrm>
        <a:off x="5851456" y="2453161"/>
        <a:ext cx="1149210" cy="574605"/>
      </dsp:txXfrm>
    </dsp:sp>
    <dsp:sp modelId="{C514B65C-6728-8E4E-BC29-F87A83D69929}">
      <dsp:nvSpPr>
        <dsp:cNvPr id="0" name=""/>
        <dsp:cNvSpPr/>
      </dsp:nvSpPr>
      <dsp:spPr>
        <a:xfrm>
          <a:off x="6954698" y="1637222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Greek Dance</a:t>
          </a:r>
        </a:p>
      </dsp:txBody>
      <dsp:txXfrm>
        <a:off x="6954698" y="1637222"/>
        <a:ext cx="1149210" cy="574605"/>
      </dsp:txXfrm>
    </dsp:sp>
    <dsp:sp modelId="{C1603F5D-0117-6541-A90E-71F5C0F331A7}">
      <dsp:nvSpPr>
        <dsp:cNvPr id="0" name=""/>
        <dsp:cNvSpPr/>
      </dsp:nvSpPr>
      <dsp:spPr>
        <a:xfrm>
          <a:off x="7242000" y="2453161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Advisors</a:t>
          </a:r>
        </a:p>
      </dsp:txBody>
      <dsp:txXfrm>
        <a:off x="7242000" y="2453161"/>
        <a:ext cx="1149210" cy="574605"/>
      </dsp:txXfrm>
    </dsp:sp>
    <dsp:sp modelId="{7DEC3C5A-CB42-3C4B-97D8-6D87A772B062}">
      <dsp:nvSpPr>
        <dsp:cNvPr id="0" name=""/>
        <dsp:cNvSpPr/>
      </dsp:nvSpPr>
      <dsp:spPr>
        <a:xfrm>
          <a:off x="8345242" y="1637222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Athletics</a:t>
          </a:r>
        </a:p>
      </dsp:txBody>
      <dsp:txXfrm>
        <a:off x="8345242" y="1637222"/>
        <a:ext cx="1149210" cy="574605"/>
      </dsp:txXfrm>
    </dsp:sp>
    <dsp:sp modelId="{5BD69CF2-30C4-2C4B-AC88-5D42BF439C87}">
      <dsp:nvSpPr>
        <dsp:cNvPr id="0" name=""/>
        <dsp:cNvSpPr/>
      </dsp:nvSpPr>
      <dsp:spPr>
        <a:xfrm>
          <a:off x="8632545" y="2453161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Coaches</a:t>
          </a:r>
        </a:p>
      </dsp:txBody>
      <dsp:txXfrm>
        <a:off x="8632545" y="2453161"/>
        <a:ext cx="1149210" cy="574605"/>
      </dsp:txXfrm>
    </dsp:sp>
    <dsp:sp modelId="{183C6884-6DA6-1546-B67A-56F1FC84245F}">
      <dsp:nvSpPr>
        <dsp:cNvPr id="0" name=""/>
        <dsp:cNvSpPr/>
      </dsp:nvSpPr>
      <dsp:spPr>
        <a:xfrm>
          <a:off x="9735786" y="1637222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Altar Servers</a:t>
          </a:r>
        </a:p>
      </dsp:txBody>
      <dsp:txXfrm>
        <a:off x="9735786" y="1637222"/>
        <a:ext cx="1149210" cy="574605"/>
      </dsp:txXfrm>
    </dsp:sp>
    <dsp:sp modelId="{CD1A973F-F578-4F48-9126-959AB76663E0}">
      <dsp:nvSpPr>
        <dsp:cNvPr id="0" name=""/>
        <dsp:cNvSpPr/>
      </dsp:nvSpPr>
      <dsp:spPr>
        <a:xfrm>
          <a:off x="10023089" y="2453161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Altar Captains</a:t>
          </a:r>
        </a:p>
      </dsp:txBody>
      <dsp:txXfrm>
        <a:off x="10023089" y="2453161"/>
        <a:ext cx="1149210" cy="574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FD5DF-95C4-F843-959F-CBD62EDA26A1}">
      <dsp:nvSpPr>
        <dsp:cNvPr id="0" name=""/>
        <dsp:cNvSpPr/>
      </dsp:nvSpPr>
      <dsp:spPr>
        <a:xfrm>
          <a:off x="0" y="3745156"/>
          <a:ext cx="5691347" cy="12292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Advance</a:t>
          </a:r>
          <a:endParaRPr lang="en-US" sz="2300" kern="1200" dirty="0"/>
        </a:p>
      </dsp:txBody>
      <dsp:txXfrm>
        <a:off x="0" y="3745156"/>
        <a:ext cx="5691347" cy="663791"/>
      </dsp:txXfrm>
    </dsp:sp>
    <dsp:sp modelId="{DF257D4A-B8D2-2549-8682-258BC256F6C8}">
      <dsp:nvSpPr>
        <dsp:cNvPr id="0" name=""/>
        <dsp:cNvSpPr/>
      </dsp:nvSpPr>
      <dsp:spPr>
        <a:xfrm>
          <a:off x="0" y="4384363"/>
          <a:ext cx="2845673" cy="565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People</a:t>
          </a:r>
          <a:endParaRPr lang="en-US" sz="2700" kern="1200" dirty="0"/>
        </a:p>
      </dsp:txBody>
      <dsp:txXfrm>
        <a:off x="0" y="4384363"/>
        <a:ext cx="2845673" cy="565452"/>
      </dsp:txXfrm>
    </dsp:sp>
    <dsp:sp modelId="{E78D58E1-98F1-404C-95FF-5D2BD31E7F9E}">
      <dsp:nvSpPr>
        <dsp:cNvPr id="0" name=""/>
        <dsp:cNvSpPr/>
      </dsp:nvSpPr>
      <dsp:spPr>
        <a:xfrm>
          <a:off x="2845673" y="4384363"/>
          <a:ext cx="2845673" cy="5654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Programming</a:t>
          </a:r>
          <a:endParaRPr lang="en-US" sz="2700" kern="1200" dirty="0"/>
        </a:p>
      </dsp:txBody>
      <dsp:txXfrm>
        <a:off x="2845673" y="4384363"/>
        <a:ext cx="2845673" cy="565452"/>
      </dsp:txXfrm>
    </dsp:sp>
    <dsp:sp modelId="{44BFCF18-21CA-2141-8826-3A039DE9B5A4}">
      <dsp:nvSpPr>
        <dsp:cNvPr id="0" name=""/>
        <dsp:cNvSpPr/>
      </dsp:nvSpPr>
      <dsp:spPr>
        <a:xfrm rot="10800000">
          <a:off x="0" y="1873018"/>
          <a:ext cx="5691347" cy="189057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Connect</a:t>
          </a:r>
          <a:endParaRPr lang="en-US" sz="2300" kern="1200" dirty="0"/>
        </a:p>
      </dsp:txBody>
      <dsp:txXfrm rot="-10800000">
        <a:off x="0" y="1873018"/>
        <a:ext cx="5691347" cy="663592"/>
      </dsp:txXfrm>
    </dsp:sp>
    <dsp:sp modelId="{AA5A73B6-FE55-9646-BE82-15A0D9285EFF}">
      <dsp:nvSpPr>
        <dsp:cNvPr id="0" name=""/>
        <dsp:cNvSpPr/>
      </dsp:nvSpPr>
      <dsp:spPr>
        <a:xfrm>
          <a:off x="0" y="2536610"/>
          <a:ext cx="2845673" cy="5652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Resources</a:t>
          </a:r>
          <a:endParaRPr lang="en-US" sz="2700" kern="1200" dirty="0"/>
        </a:p>
      </dsp:txBody>
      <dsp:txXfrm>
        <a:off x="0" y="2536610"/>
        <a:ext cx="2845673" cy="565282"/>
      </dsp:txXfrm>
    </dsp:sp>
    <dsp:sp modelId="{717EB3C8-D4CC-C446-B1FB-E6F938386A24}">
      <dsp:nvSpPr>
        <dsp:cNvPr id="0" name=""/>
        <dsp:cNvSpPr/>
      </dsp:nvSpPr>
      <dsp:spPr>
        <a:xfrm>
          <a:off x="2845673" y="2536610"/>
          <a:ext cx="2845673" cy="5652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People</a:t>
          </a:r>
          <a:endParaRPr lang="en-US" sz="2700" kern="1200" dirty="0"/>
        </a:p>
      </dsp:txBody>
      <dsp:txXfrm>
        <a:off x="2845673" y="2536610"/>
        <a:ext cx="2845673" cy="565282"/>
      </dsp:txXfrm>
    </dsp:sp>
    <dsp:sp modelId="{448BB544-30F6-E841-BF15-8D279B0AFC6D}">
      <dsp:nvSpPr>
        <dsp:cNvPr id="0" name=""/>
        <dsp:cNvSpPr/>
      </dsp:nvSpPr>
      <dsp:spPr>
        <a:xfrm rot="10800000">
          <a:off x="0" y="0"/>
          <a:ext cx="5691347" cy="1890577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Identify</a:t>
          </a:r>
          <a:endParaRPr lang="en-US" sz="2300" kern="1200" dirty="0"/>
        </a:p>
      </dsp:txBody>
      <dsp:txXfrm rot="-10800000">
        <a:off x="0" y="0"/>
        <a:ext cx="5691347" cy="663592"/>
      </dsp:txXfrm>
    </dsp:sp>
    <dsp:sp modelId="{4E95E55E-8360-A14B-8D1A-300ED1F2351B}">
      <dsp:nvSpPr>
        <dsp:cNvPr id="0" name=""/>
        <dsp:cNvSpPr/>
      </dsp:nvSpPr>
      <dsp:spPr>
        <a:xfrm>
          <a:off x="0" y="664472"/>
          <a:ext cx="2845673" cy="5652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Opportunities</a:t>
          </a:r>
          <a:endParaRPr lang="en-US" sz="2700" kern="1200" dirty="0"/>
        </a:p>
      </dsp:txBody>
      <dsp:txXfrm>
        <a:off x="0" y="664472"/>
        <a:ext cx="2845673" cy="565282"/>
      </dsp:txXfrm>
    </dsp:sp>
    <dsp:sp modelId="{D477BC04-FBD5-BE41-8EDD-16C5DE5429A3}">
      <dsp:nvSpPr>
        <dsp:cNvPr id="0" name=""/>
        <dsp:cNvSpPr/>
      </dsp:nvSpPr>
      <dsp:spPr>
        <a:xfrm>
          <a:off x="2845673" y="664472"/>
          <a:ext cx="2845673" cy="5652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Areas for Growth</a:t>
          </a:r>
          <a:endParaRPr lang="en-US" sz="2700" kern="1200" dirty="0"/>
        </a:p>
      </dsp:txBody>
      <dsp:txXfrm>
        <a:off x="2845673" y="664472"/>
        <a:ext cx="2845673" cy="5652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48080-74A9-A145-B622-0BF04F7F6C71}">
      <dsp:nvSpPr>
        <dsp:cNvPr id="0" name=""/>
        <dsp:cNvSpPr/>
      </dsp:nvSpPr>
      <dsp:spPr>
        <a:xfrm>
          <a:off x="3306304" y="2789694"/>
          <a:ext cx="3409626" cy="3409626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Parish Council</a:t>
          </a:r>
          <a:endParaRPr lang="en-US" sz="1900" kern="1200" dirty="0"/>
        </a:p>
      </dsp:txBody>
      <dsp:txXfrm>
        <a:off x="3991791" y="3588383"/>
        <a:ext cx="2038652" cy="1752618"/>
      </dsp:txXfrm>
    </dsp:sp>
    <dsp:sp modelId="{ABE41FB0-386F-AD45-B142-7946C03E8C8E}">
      <dsp:nvSpPr>
        <dsp:cNvPr id="0" name=""/>
        <dsp:cNvSpPr/>
      </dsp:nvSpPr>
      <dsp:spPr>
        <a:xfrm>
          <a:off x="1322522" y="1983782"/>
          <a:ext cx="2479728" cy="2479728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Fundraising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Team</a:t>
          </a:r>
          <a:endParaRPr lang="en-US" sz="1900" kern="1200" dirty="0"/>
        </a:p>
      </dsp:txBody>
      <dsp:txXfrm>
        <a:off x="1946801" y="2611834"/>
        <a:ext cx="1231170" cy="1223624"/>
      </dsp:txXfrm>
    </dsp:sp>
    <dsp:sp modelId="{44D07382-1BF8-0648-9091-CC9983134DCA}">
      <dsp:nvSpPr>
        <dsp:cNvPr id="0" name=""/>
        <dsp:cNvSpPr/>
      </dsp:nvSpPr>
      <dsp:spPr>
        <a:xfrm rot="20700000">
          <a:off x="2711423" y="273023"/>
          <a:ext cx="2429627" cy="2429627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Ministry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Team</a:t>
          </a:r>
          <a:endParaRPr lang="en-US" sz="1900" kern="1200" dirty="0"/>
        </a:p>
      </dsp:txBody>
      <dsp:txXfrm rot="-20700000">
        <a:off x="3244311" y="805911"/>
        <a:ext cx="1363850" cy="1363850"/>
      </dsp:txXfrm>
    </dsp:sp>
    <dsp:sp modelId="{6D3DCE76-621A-C64F-9AE9-08CA42263220}">
      <dsp:nvSpPr>
        <dsp:cNvPr id="0" name=""/>
        <dsp:cNvSpPr/>
      </dsp:nvSpPr>
      <dsp:spPr>
        <a:xfrm>
          <a:off x="3066718" y="2262236"/>
          <a:ext cx="4364321" cy="4364321"/>
        </a:xfrm>
        <a:prstGeom prst="circularArrow">
          <a:avLst>
            <a:gd name="adj1" fmla="val 4687"/>
            <a:gd name="adj2" fmla="val 299029"/>
            <a:gd name="adj3" fmla="val 2549671"/>
            <a:gd name="adj4" fmla="val 15790900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218C16-428C-5846-AE5B-45A67AAAF3CA}">
      <dsp:nvSpPr>
        <dsp:cNvPr id="0" name=""/>
        <dsp:cNvSpPr/>
      </dsp:nvSpPr>
      <dsp:spPr>
        <a:xfrm>
          <a:off x="883367" y="1426508"/>
          <a:ext cx="3170952" cy="317095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8416D-1E63-9D4E-A0D4-0B367486A90E}">
      <dsp:nvSpPr>
        <dsp:cNvPr id="0" name=""/>
        <dsp:cNvSpPr/>
      </dsp:nvSpPr>
      <dsp:spPr>
        <a:xfrm>
          <a:off x="2149425" y="-267761"/>
          <a:ext cx="3418925" cy="341892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9B4B6-8AC8-5940-BFB0-F7E79BD30F7A}">
      <dsp:nvSpPr>
        <dsp:cNvPr id="0" name=""/>
        <dsp:cNvSpPr/>
      </dsp:nvSpPr>
      <dsp:spPr>
        <a:xfrm>
          <a:off x="1257206" y="521498"/>
          <a:ext cx="4594322" cy="159554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F4453-2351-DB47-A5D8-10E3716692F0}">
      <dsp:nvSpPr>
        <dsp:cNvPr id="0" name=""/>
        <dsp:cNvSpPr/>
      </dsp:nvSpPr>
      <dsp:spPr>
        <a:xfrm>
          <a:off x="3116304" y="4428453"/>
          <a:ext cx="890372" cy="569838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645605B-DE7C-294C-953D-0C05FE9958B3}">
      <dsp:nvSpPr>
        <dsp:cNvPr id="0" name=""/>
        <dsp:cNvSpPr/>
      </dsp:nvSpPr>
      <dsp:spPr>
        <a:xfrm>
          <a:off x="1424596" y="4884324"/>
          <a:ext cx="4273788" cy="1068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Ministries</a:t>
          </a:r>
          <a:endParaRPr lang="en-US" sz="3800" kern="1200" dirty="0"/>
        </a:p>
      </dsp:txBody>
      <dsp:txXfrm>
        <a:off x="1424596" y="4884324"/>
        <a:ext cx="4273788" cy="1068447"/>
      </dsp:txXfrm>
    </dsp:sp>
    <dsp:sp modelId="{B47C72EE-27B0-1D4E-A3EF-007568F6D276}">
      <dsp:nvSpPr>
        <dsp:cNvPr id="0" name=""/>
        <dsp:cNvSpPr/>
      </dsp:nvSpPr>
      <dsp:spPr>
        <a:xfrm>
          <a:off x="2927545" y="2240273"/>
          <a:ext cx="1602670" cy="16026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Time</a:t>
          </a:r>
          <a:endParaRPr lang="en-US" sz="3800" kern="1200" dirty="0"/>
        </a:p>
      </dsp:txBody>
      <dsp:txXfrm>
        <a:off x="3162251" y="2474979"/>
        <a:ext cx="1133258" cy="1133258"/>
      </dsp:txXfrm>
    </dsp:sp>
    <dsp:sp modelId="{A4EDBCF5-F12C-9F46-B84A-1807C5686313}">
      <dsp:nvSpPr>
        <dsp:cNvPr id="0" name=""/>
        <dsp:cNvSpPr/>
      </dsp:nvSpPr>
      <dsp:spPr>
        <a:xfrm>
          <a:off x="1780745" y="1037914"/>
          <a:ext cx="1602670" cy="16026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Development</a:t>
          </a:r>
          <a:endParaRPr lang="en-US" sz="2400" kern="1200" dirty="0"/>
        </a:p>
      </dsp:txBody>
      <dsp:txXfrm>
        <a:off x="2015451" y="1272620"/>
        <a:ext cx="1133258" cy="1133258"/>
      </dsp:txXfrm>
    </dsp:sp>
    <dsp:sp modelId="{364CE984-C67B-8941-BC9B-C7608BE3DC80}">
      <dsp:nvSpPr>
        <dsp:cNvPr id="0" name=""/>
        <dsp:cNvSpPr/>
      </dsp:nvSpPr>
      <dsp:spPr>
        <a:xfrm>
          <a:off x="3419030" y="650424"/>
          <a:ext cx="1602670" cy="16026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Talents</a:t>
          </a:r>
          <a:endParaRPr lang="en-US" sz="2800" kern="1200" dirty="0"/>
        </a:p>
      </dsp:txBody>
      <dsp:txXfrm>
        <a:off x="3653736" y="885130"/>
        <a:ext cx="1133258" cy="1133258"/>
      </dsp:txXfrm>
    </dsp:sp>
    <dsp:sp modelId="{BD55D686-0DC1-CD40-9E28-9CA1D55B3CDE}">
      <dsp:nvSpPr>
        <dsp:cNvPr id="0" name=""/>
        <dsp:cNvSpPr/>
      </dsp:nvSpPr>
      <dsp:spPr>
        <a:xfrm>
          <a:off x="1068447" y="325616"/>
          <a:ext cx="4986086" cy="398886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BA398-4DCA-8745-84C3-51E85FC54BE2}">
      <dsp:nvSpPr>
        <dsp:cNvPr id="0" name=""/>
        <dsp:cNvSpPr/>
      </dsp:nvSpPr>
      <dsp:spPr>
        <a:xfrm>
          <a:off x="0" y="3764235"/>
          <a:ext cx="5766572" cy="12355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 Communication Team</a:t>
          </a:r>
          <a:endParaRPr lang="en-US" sz="2300" kern="1200" dirty="0"/>
        </a:p>
      </dsp:txBody>
      <dsp:txXfrm>
        <a:off x="0" y="3764235"/>
        <a:ext cx="5766572" cy="667173"/>
      </dsp:txXfrm>
    </dsp:sp>
    <dsp:sp modelId="{D2C8DC80-3F0D-3B4B-97F2-EF6E0698FD0A}">
      <dsp:nvSpPr>
        <dsp:cNvPr id="0" name=""/>
        <dsp:cNvSpPr/>
      </dsp:nvSpPr>
      <dsp:spPr>
        <a:xfrm>
          <a:off x="0" y="4406699"/>
          <a:ext cx="2883286" cy="5683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Reviews</a:t>
          </a:r>
          <a:endParaRPr lang="en-US" sz="2000" kern="1200" dirty="0"/>
        </a:p>
      </dsp:txBody>
      <dsp:txXfrm>
        <a:off x="0" y="4406699"/>
        <a:ext cx="2883286" cy="568332"/>
      </dsp:txXfrm>
    </dsp:sp>
    <dsp:sp modelId="{93E2AE8E-646C-E44A-9E56-BEB10E6EFA47}">
      <dsp:nvSpPr>
        <dsp:cNvPr id="0" name=""/>
        <dsp:cNvSpPr/>
      </dsp:nvSpPr>
      <dsp:spPr>
        <a:xfrm>
          <a:off x="2883286" y="4406699"/>
          <a:ext cx="2883286" cy="5683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Distributes</a:t>
          </a:r>
          <a:endParaRPr lang="en-US" sz="2000" kern="1200" dirty="0"/>
        </a:p>
      </dsp:txBody>
      <dsp:txXfrm>
        <a:off x="2883286" y="4406699"/>
        <a:ext cx="2883286" cy="568332"/>
      </dsp:txXfrm>
    </dsp:sp>
    <dsp:sp modelId="{CC0B936E-CB1B-884B-8828-C734E09CFB19}">
      <dsp:nvSpPr>
        <dsp:cNvPr id="0" name=""/>
        <dsp:cNvSpPr/>
      </dsp:nvSpPr>
      <dsp:spPr>
        <a:xfrm rot="10800000">
          <a:off x="0" y="1882559"/>
          <a:ext cx="5766572" cy="190020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Marketing Team</a:t>
          </a:r>
          <a:endParaRPr lang="en-US" sz="2300" kern="1200" dirty="0"/>
        </a:p>
      </dsp:txBody>
      <dsp:txXfrm rot="-10800000">
        <a:off x="0" y="1882559"/>
        <a:ext cx="5766572" cy="666973"/>
      </dsp:txXfrm>
    </dsp:sp>
    <dsp:sp modelId="{86C972D9-89AD-F24B-A790-5C002B3A3986}">
      <dsp:nvSpPr>
        <dsp:cNvPr id="0" name=""/>
        <dsp:cNvSpPr/>
      </dsp:nvSpPr>
      <dsp:spPr>
        <a:xfrm>
          <a:off x="0" y="2549533"/>
          <a:ext cx="2883286" cy="5681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Receives Information</a:t>
          </a:r>
          <a:endParaRPr lang="en-US" sz="2000" kern="1200" dirty="0"/>
        </a:p>
      </dsp:txBody>
      <dsp:txXfrm>
        <a:off x="0" y="2549533"/>
        <a:ext cx="2883286" cy="568162"/>
      </dsp:txXfrm>
    </dsp:sp>
    <dsp:sp modelId="{6413B470-2439-8D4B-9ABC-26F2439E9D85}">
      <dsp:nvSpPr>
        <dsp:cNvPr id="0" name=""/>
        <dsp:cNvSpPr/>
      </dsp:nvSpPr>
      <dsp:spPr>
        <a:xfrm>
          <a:off x="2883286" y="2549533"/>
          <a:ext cx="2883286" cy="5681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Prepares for Publication</a:t>
          </a:r>
          <a:endParaRPr lang="en-US" sz="2000" kern="1200" dirty="0"/>
        </a:p>
      </dsp:txBody>
      <dsp:txXfrm>
        <a:off x="2883286" y="2549533"/>
        <a:ext cx="2883286" cy="568162"/>
      </dsp:txXfrm>
    </dsp:sp>
    <dsp:sp modelId="{FEB5F4D3-C7CB-664B-8F28-B82857A3A07D}">
      <dsp:nvSpPr>
        <dsp:cNvPr id="0" name=""/>
        <dsp:cNvSpPr/>
      </dsp:nvSpPr>
      <dsp:spPr>
        <a:xfrm rot="10800000">
          <a:off x="0" y="883"/>
          <a:ext cx="5766572" cy="190020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Ministry Team</a:t>
          </a:r>
          <a:endParaRPr lang="en-US" sz="2300" kern="1200" dirty="0"/>
        </a:p>
      </dsp:txBody>
      <dsp:txXfrm rot="-10800000">
        <a:off x="0" y="883"/>
        <a:ext cx="5766572" cy="666973"/>
      </dsp:txXfrm>
    </dsp:sp>
    <dsp:sp modelId="{626E2F1C-04C3-754B-88D5-41B4F48244CE}">
      <dsp:nvSpPr>
        <dsp:cNvPr id="0" name=""/>
        <dsp:cNvSpPr/>
      </dsp:nvSpPr>
      <dsp:spPr>
        <a:xfrm>
          <a:off x="0" y="667857"/>
          <a:ext cx="2883286" cy="5681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Content</a:t>
          </a:r>
          <a:endParaRPr lang="en-US" sz="2000" kern="1200" dirty="0"/>
        </a:p>
      </dsp:txBody>
      <dsp:txXfrm>
        <a:off x="0" y="667857"/>
        <a:ext cx="2883286" cy="568162"/>
      </dsp:txXfrm>
    </dsp:sp>
    <dsp:sp modelId="{17BC9137-3785-994C-A915-C3B66E17AF0D}">
      <dsp:nvSpPr>
        <dsp:cNvPr id="0" name=""/>
        <dsp:cNvSpPr/>
      </dsp:nvSpPr>
      <dsp:spPr>
        <a:xfrm>
          <a:off x="2883286" y="667857"/>
          <a:ext cx="2883286" cy="5681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Schedule</a:t>
          </a:r>
          <a:endParaRPr lang="en-US" sz="2000" kern="1200" dirty="0"/>
        </a:p>
      </dsp:txBody>
      <dsp:txXfrm>
        <a:off x="2883286" y="667857"/>
        <a:ext cx="2883286" cy="5681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9CA3A-7772-B348-BDB0-62534FD592D3}">
      <dsp:nvSpPr>
        <dsp:cNvPr id="0" name=""/>
        <dsp:cNvSpPr/>
      </dsp:nvSpPr>
      <dsp:spPr>
        <a:xfrm>
          <a:off x="9850707" y="2211827"/>
          <a:ext cx="172381" cy="52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36"/>
              </a:lnTo>
              <a:lnTo>
                <a:pt x="172381" y="52863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F35C6-7746-204C-B1D6-A4A0FD4599C9}">
      <dsp:nvSpPr>
        <dsp:cNvPr id="0" name=""/>
        <dsp:cNvSpPr/>
      </dsp:nvSpPr>
      <dsp:spPr>
        <a:xfrm>
          <a:off x="5443487" y="1395888"/>
          <a:ext cx="4866904" cy="241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67"/>
              </a:lnTo>
              <a:lnTo>
                <a:pt x="4866904" y="120667"/>
              </a:lnTo>
              <a:lnTo>
                <a:pt x="4866904" y="24133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0EB34-0CAE-AE4F-9ADB-11C561C61FCC}">
      <dsp:nvSpPr>
        <dsp:cNvPr id="0" name=""/>
        <dsp:cNvSpPr/>
      </dsp:nvSpPr>
      <dsp:spPr>
        <a:xfrm>
          <a:off x="8460163" y="2211827"/>
          <a:ext cx="172381" cy="52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36"/>
              </a:lnTo>
              <a:lnTo>
                <a:pt x="172381" y="52863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02A9B-C351-D445-A995-A575E6299544}">
      <dsp:nvSpPr>
        <dsp:cNvPr id="0" name=""/>
        <dsp:cNvSpPr/>
      </dsp:nvSpPr>
      <dsp:spPr>
        <a:xfrm>
          <a:off x="5443487" y="1395888"/>
          <a:ext cx="3476360" cy="241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67"/>
              </a:lnTo>
              <a:lnTo>
                <a:pt x="3476360" y="120667"/>
              </a:lnTo>
              <a:lnTo>
                <a:pt x="3476360" y="24133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FE456-63D5-6A4B-89C1-033EF72A9501}">
      <dsp:nvSpPr>
        <dsp:cNvPr id="0" name=""/>
        <dsp:cNvSpPr/>
      </dsp:nvSpPr>
      <dsp:spPr>
        <a:xfrm>
          <a:off x="7069619" y="2211827"/>
          <a:ext cx="172381" cy="52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36"/>
              </a:lnTo>
              <a:lnTo>
                <a:pt x="172381" y="52863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1759E-5339-1F4C-903A-9B5079EEBEF0}">
      <dsp:nvSpPr>
        <dsp:cNvPr id="0" name=""/>
        <dsp:cNvSpPr/>
      </dsp:nvSpPr>
      <dsp:spPr>
        <a:xfrm>
          <a:off x="5443487" y="1395888"/>
          <a:ext cx="2085816" cy="241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67"/>
              </a:lnTo>
              <a:lnTo>
                <a:pt x="2085816" y="120667"/>
              </a:lnTo>
              <a:lnTo>
                <a:pt x="2085816" y="24133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8F4B1-639B-F24B-ABB1-5F07E4BEF2D9}">
      <dsp:nvSpPr>
        <dsp:cNvPr id="0" name=""/>
        <dsp:cNvSpPr/>
      </dsp:nvSpPr>
      <dsp:spPr>
        <a:xfrm>
          <a:off x="5679075" y="2211827"/>
          <a:ext cx="172381" cy="52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36"/>
              </a:lnTo>
              <a:lnTo>
                <a:pt x="172381" y="52863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B2DF7-9C04-BE48-8977-37997C121583}">
      <dsp:nvSpPr>
        <dsp:cNvPr id="0" name=""/>
        <dsp:cNvSpPr/>
      </dsp:nvSpPr>
      <dsp:spPr>
        <a:xfrm>
          <a:off x="5443487" y="1395888"/>
          <a:ext cx="695272" cy="241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67"/>
              </a:lnTo>
              <a:lnTo>
                <a:pt x="695272" y="120667"/>
              </a:lnTo>
              <a:lnTo>
                <a:pt x="695272" y="24133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FBD06-7387-3546-BB67-A19969D7C688}">
      <dsp:nvSpPr>
        <dsp:cNvPr id="0" name=""/>
        <dsp:cNvSpPr/>
      </dsp:nvSpPr>
      <dsp:spPr>
        <a:xfrm>
          <a:off x="4288531" y="2211827"/>
          <a:ext cx="172381" cy="52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36"/>
              </a:lnTo>
              <a:lnTo>
                <a:pt x="172381" y="52863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5BB5E-39F3-B24C-8EC0-C55B711A8062}">
      <dsp:nvSpPr>
        <dsp:cNvPr id="0" name=""/>
        <dsp:cNvSpPr/>
      </dsp:nvSpPr>
      <dsp:spPr>
        <a:xfrm>
          <a:off x="4748215" y="1395888"/>
          <a:ext cx="695272" cy="241334"/>
        </a:xfrm>
        <a:custGeom>
          <a:avLst/>
          <a:gdLst/>
          <a:ahLst/>
          <a:cxnLst/>
          <a:rect l="0" t="0" r="0" b="0"/>
          <a:pathLst>
            <a:path>
              <a:moveTo>
                <a:pt x="695272" y="0"/>
              </a:moveTo>
              <a:lnTo>
                <a:pt x="695272" y="120667"/>
              </a:lnTo>
              <a:lnTo>
                <a:pt x="0" y="120667"/>
              </a:lnTo>
              <a:lnTo>
                <a:pt x="0" y="24133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9E597-B6FB-1545-8244-743B6E1A0C27}">
      <dsp:nvSpPr>
        <dsp:cNvPr id="0" name=""/>
        <dsp:cNvSpPr/>
      </dsp:nvSpPr>
      <dsp:spPr>
        <a:xfrm>
          <a:off x="2897987" y="2211827"/>
          <a:ext cx="172381" cy="52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36"/>
              </a:lnTo>
              <a:lnTo>
                <a:pt x="172381" y="52863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1526E-9403-1C4E-AC36-883DC04270A4}">
      <dsp:nvSpPr>
        <dsp:cNvPr id="0" name=""/>
        <dsp:cNvSpPr/>
      </dsp:nvSpPr>
      <dsp:spPr>
        <a:xfrm>
          <a:off x="3357671" y="1395888"/>
          <a:ext cx="2085816" cy="241334"/>
        </a:xfrm>
        <a:custGeom>
          <a:avLst/>
          <a:gdLst/>
          <a:ahLst/>
          <a:cxnLst/>
          <a:rect l="0" t="0" r="0" b="0"/>
          <a:pathLst>
            <a:path>
              <a:moveTo>
                <a:pt x="2085816" y="0"/>
              </a:moveTo>
              <a:lnTo>
                <a:pt x="2085816" y="120667"/>
              </a:lnTo>
              <a:lnTo>
                <a:pt x="0" y="120667"/>
              </a:lnTo>
              <a:lnTo>
                <a:pt x="0" y="24133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C9A86-2810-714F-9CB5-ADC04D28AF77}">
      <dsp:nvSpPr>
        <dsp:cNvPr id="0" name=""/>
        <dsp:cNvSpPr/>
      </dsp:nvSpPr>
      <dsp:spPr>
        <a:xfrm>
          <a:off x="1507442" y="2211827"/>
          <a:ext cx="172381" cy="52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36"/>
              </a:lnTo>
              <a:lnTo>
                <a:pt x="172381" y="52863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8EF02-90AD-7441-8469-6F5A2A6EFAF7}">
      <dsp:nvSpPr>
        <dsp:cNvPr id="0" name=""/>
        <dsp:cNvSpPr/>
      </dsp:nvSpPr>
      <dsp:spPr>
        <a:xfrm>
          <a:off x="1967126" y="1395888"/>
          <a:ext cx="3476360" cy="241334"/>
        </a:xfrm>
        <a:custGeom>
          <a:avLst/>
          <a:gdLst/>
          <a:ahLst/>
          <a:cxnLst/>
          <a:rect l="0" t="0" r="0" b="0"/>
          <a:pathLst>
            <a:path>
              <a:moveTo>
                <a:pt x="3476360" y="0"/>
              </a:moveTo>
              <a:lnTo>
                <a:pt x="3476360" y="120667"/>
              </a:lnTo>
              <a:lnTo>
                <a:pt x="0" y="120667"/>
              </a:lnTo>
              <a:lnTo>
                <a:pt x="0" y="24133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D6570-B847-0245-ACAD-036C03A668A9}">
      <dsp:nvSpPr>
        <dsp:cNvPr id="0" name=""/>
        <dsp:cNvSpPr/>
      </dsp:nvSpPr>
      <dsp:spPr>
        <a:xfrm>
          <a:off x="116898" y="3027766"/>
          <a:ext cx="172381" cy="52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36"/>
              </a:lnTo>
              <a:lnTo>
                <a:pt x="172381" y="52863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7C470-F43D-4141-8A06-2CE2AB87ED4A}">
      <dsp:nvSpPr>
        <dsp:cNvPr id="0" name=""/>
        <dsp:cNvSpPr/>
      </dsp:nvSpPr>
      <dsp:spPr>
        <a:xfrm>
          <a:off x="530862" y="2211827"/>
          <a:ext cx="91440" cy="2413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33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B8DCF-2EE8-B244-A34E-1879B07C0FA4}">
      <dsp:nvSpPr>
        <dsp:cNvPr id="0" name=""/>
        <dsp:cNvSpPr/>
      </dsp:nvSpPr>
      <dsp:spPr>
        <a:xfrm>
          <a:off x="576582" y="1395888"/>
          <a:ext cx="4866904" cy="241334"/>
        </a:xfrm>
        <a:custGeom>
          <a:avLst/>
          <a:gdLst/>
          <a:ahLst/>
          <a:cxnLst/>
          <a:rect l="0" t="0" r="0" b="0"/>
          <a:pathLst>
            <a:path>
              <a:moveTo>
                <a:pt x="4866904" y="0"/>
              </a:moveTo>
              <a:lnTo>
                <a:pt x="4866904" y="120667"/>
              </a:lnTo>
              <a:lnTo>
                <a:pt x="0" y="120667"/>
              </a:lnTo>
              <a:lnTo>
                <a:pt x="0" y="24133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CCF70-2397-9B40-B20C-ED6C04ED910E}">
      <dsp:nvSpPr>
        <dsp:cNvPr id="0" name=""/>
        <dsp:cNvSpPr/>
      </dsp:nvSpPr>
      <dsp:spPr>
        <a:xfrm>
          <a:off x="4868882" y="821283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Leadership Committee</a:t>
          </a:r>
        </a:p>
      </dsp:txBody>
      <dsp:txXfrm>
        <a:off x="4868882" y="821283"/>
        <a:ext cx="1149210" cy="574605"/>
      </dsp:txXfrm>
    </dsp:sp>
    <dsp:sp modelId="{18EE6EC9-08D7-BE4C-8057-2124238F3607}">
      <dsp:nvSpPr>
        <dsp:cNvPr id="0" name=""/>
        <dsp:cNvSpPr/>
      </dsp:nvSpPr>
      <dsp:spPr>
        <a:xfrm>
          <a:off x="1977" y="1637222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Sunday School</a:t>
          </a:r>
        </a:p>
      </dsp:txBody>
      <dsp:txXfrm>
        <a:off x="1977" y="1637222"/>
        <a:ext cx="1149210" cy="574605"/>
      </dsp:txXfrm>
    </dsp:sp>
    <dsp:sp modelId="{20DA069E-9101-8246-A17C-EE340CF0B224}">
      <dsp:nvSpPr>
        <dsp:cNvPr id="0" name=""/>
        <dsp:cNvSpPr/>
      </dsp:nvSpPr>
      <dsp:spPr>
        <a:xfrm>
          <a:off x="1977" y="2453161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Director</a:t>
          </a:r>
        </a:p>
      </dsp:txBody>
      <dsp:txXfrm>
        <a:off x="1977" y="2453161"/>
        <a:ext cx="1149210" cy="574605"/>
      </dsp:txXfrm>
    </dsp:sp>
    <dsp:sp modelId="{AD77CD20-91BD-5047-86D1-C3030412A63D}">
      <dsp:nvSpPr>
        <dsp:cNvPr id="0" name=""/>
        <dsp:cNvSpPr/>
      </dsp:nvSpPr>
      <dsp:spPr>
        <a:xfrm>
          <a:off x="289280" y="3269100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Teachers</a:t>
          </a:r>
        </a:p>
      </dsp:txBody>
      <dsp:txXfrm>
        <a:off x="289280" y="3269100"/>
        <a:ext cx="1149210" cy="574605"/>
      </dsp:txXfrm>
    </dsp:sp>
    <dsp:sp modelId="{565043E4-0EE1-5E4A-9F1E-21A6D01647DF}">
      <dsp:nvSpPr>
        <dsp:cNvPr id="0" name=""/>
        <dsp:cNvSpPr/>
      </dsp:nvSpPr>
      <dsp:spPr>
        <a:xfrm>
          <a:off x="1392521" y="1637222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Mommy and Me</a:t>
          </a:r>
        </a:p>
      </dsp:txBody>
      <dsp:txXfrm>
        <a:off x="1392521" y="1637222"/>
        <a:ext cx="1149210" cy="574605"/>
      </dsp:txXfrm>
    </dsp:sp>
    <dsp:sp modelId="{1E7A31C7-CD85-2D42-ACE3-6562CDFC4F9E}">
      <dsp:nvSpPr>
        <dsp:cNvPr id="0" name=""/>
        <dsp:cNvSpPr/>
      </dsp:nvSpPr>
      <dsp:spPr>
        <a:xfrm>
          <a:off x="1679824" y="2453161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Advisors</a:t>
          </a:r>
        </a:p>
      </dsp:txBody>
      <dsp:txXfrm>
        <a:off x="1679824" y="2453161"/>
        <a:ext cx="1149210" cy="574605"/>
      </dsp:txXfrm>
    </dsp:sp>
    <dsp:sp modelId="{5AE11BB6-700B-604D-97D5-CAAD2288400C}">
      <dsp:nvSpPr>
        <dsp:cNvPr id="0" name=""/>
        <dsp:cNvSpPr/>
      </dsp:nvSpPr>
      <dsp:spPr>
        <a:xfrm>
          <a:off x="2783066" y="1637222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JOY</a:t>
          </a:r>
        </a:p>
      </dsp:txBody>
      <dsp:txXfrm>
        <a:off x="2783066" y="1637222"/>
        <a:ext cx="1149210" cy="574605"/>
      </dsp:txXfrm>
    </dsp:sp>
    <dsp:sp modelId="{668775E5-B17A-6C41-B5DA-6E300F61A4FA}">
      <dsp:nvSpPr>
        <dsp:cNvPr id="0" name=""/>
        <dsp:cNvSpPr/>
      </dsp:nvSpPr>
      <dsp:spPr>
        <a:xfrm>
          <a:off x="3070368" y="2453161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Advisors</a:t>
          </a:r>
        </a:p>
      </dsp:txBody>
      <dsp:txXfrm>
        <a:off x="3070368" y="2453161"/>
        <a:ext cx="1149210" cy="574605"/>
      </dsp:txXfrm>
    </dsp:sp>
    <dsp:sp modelId="{8CCF0B01-40E3-6349-995E-5326E6682711}">
      <dsp:nvSpPr>
        <dsp:cNvPr id="0" name=""/>
        <dsp:cNvSpPr/>
      </dsp:nvSpPr>
      <dsp:spPr>
        <a:xfrm>
          <a:off x="4173610" y="1637222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HOPE</a:t>
          </a:r>
        </a:p>
      </dsp:txBody>
      <dsp:txXfrm>
        <a:off x="4173610" y="1637222"/>
        <a:ext cx="1149210" cy="574605"/>
      </dsp:txXfrm>
    </dsp:sp>
    <dsp:sp modelId="{3ED96EEC-E1F8-A743-96B5-AC68A90E5CF1}">
      <dsp:nvSpPr>
        <dsp:cNvPr id="0" name=""/>
        <dsp:cNvSpPr/>
      </dsp:nvSpPr>
      <dsp:spPr>
        <a:xfrm>
          <a:off x="4460912" y="2453161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Advisors</a:t>
          </a:r>
        </a:p>
      </dsp:txBody>
      <dsp:txXfrm>
        <a:off x="4460912" y="2453161"/>
        <a:ext cx="1149210" cy="574605"/>
      </dsp:txXfrm>
    </dsp:sp>
    <dsp:sp modelId="{0F39C2B9-81B6-3747-B48C-74B8E725823A}">
      <dsp:nvSpPr>
        <dsp:cNvPr id="0" name=""/>
        <dsp:cNvSpPr/>
      </dsp:nvSpPr>
      <dsp:spPr>
        <a:xfrm>
          <a:off x="5564154" y="1637222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GOYA</a:t>
          </a:r>
        </a:p>
      </dsp:txBody>
      <dsp:txXfrm>
        <a:off x="5564154" y="1637222"/>
        <a:ext cx="1149210" cy="574605"/>
      </dsp:txXfrm>
    </dsp:sp>
    <dsp:sp modelId="{5B586A69-5307-BF45-8870-B80B489C3101}">
      <dsp:nvSpPr>
        <dsp:cNvPr id="0" name=""/>
        <dsp:cNvSpPr/>
      </dsp:nvSpPr>
      <dsp:spPr>
        <a:xfrm>
          <a:off x="5851456" y="2453161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Advisors</a:t>
          </a:r>
        </a:p>
      </dsp:txBody>
      <dsp:txXfrm>
        <a:off x="5851456" y="2453161"/>
        <a:ext cx="1149210" cy="574605"/>
      </dsp:txXfrm>
    </dsp:sp>
    <dsp:sp modelId="{C514B65C-6728-8E4E-BC29-F87A83D69929}">
      <dsp:nvSpPr>
        <dsp:cNvPr id="0" name=""/>
        <dsp:cNvSpPr/>
      </dsp:nvSpPr>
      <dsp:spPr>
        <a:xfrm>
          <a:off x="6954698" y="1637222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Greek Dance</a:t>
          </a:r>
        </a:p>
      </dsp:txBody>
      <dsp:txXfrm>
        <a:off x="6954698" y="1637222"/>
        <a:ext cx="1149210" cy="574605"/>
      </dsp:txXfrm>
    </dsp:sp>
    <dsp:sp modelId="{C1603F5D-0117-6541-A90E-71F5C0F331A7}">
      <dsp:nvSpPr>
        <dsp:cNvPr id="0" name=""/>
        <dsp:cNvSpPr/>
      </dsp:nvSpPr>
      <dsp:spPr>
        <a:xfrm>
          <a:off x="7242000" y="2453161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Advisors</a:t>
          </a:r>
        </a:p>
      </dsp:txBody>
      <dsp:txXfrm>
        <a:off x="7242000" y="2453161"/>
        <a:ext cx="1149210" cy="574605"/>
      </dsp:txXfrm>
    </dsp:sp>
    <dsp:sp modelId="{7DEC3C5A-CB42-3C4B-97D8-6D87A772B062}">
      <dsp:nvSpPr>
        <dsp:cNvPr id="0" name=""/>
        <dsp:cNvSpPr/>
      </dsp:nvSpPr>
      <dsp:spPr>
        <a:xfrm>
          <a:off x="8345242" y="1637222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Athletics</a:t>
          </a:r>
        </a:p>
      </dsp:txBody>
      <dsp:txXfrm>
        <a:off x="8345242" y="1637222"/>
        <a:ext cx="1149210" cy="574605"/>
      </dsp:txXfrm>
    </dsp:sp>
    <dsp:sp modelId="{5BD69CF2-30C4-2C4B-AC88-5D42BF439C87}">
      <dsp:nvSpPr>
        <dsp:cNvPr id="0" name=""/>
        <dsp:cNvSpPr/>
      </dsp:nvSpPr>
      <dsp:spPr>
        <a:xfrm>
          <a:off x="8632545" y="2453161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Coaches</a:t>
          </a:r>
        </a:p>
      </dsp:txBody>
      <dsp:txXfrm>
        <a:off x="8632545" y="2453161"/>
        <a:ext cx="1149210" cy="574605"/>
      </dsp:txXfrm>
    </dsp:sp>
    <dsp:sp modelId="{183C6884-6DA6-1546-B67A-56F1FC84245F}">
      <dsp:nvSpPr>
        <dsp:cNvPr id="0" name=""/>
        <dsp:cNvSpPr/>
      </dsp:nvSpPr>
      <dsp:spPr>
        <a:xfrm>
          <a:off x="9735786" y="1637222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Altar Servers</a:t>
          </a:r>
        </a:p>
      </dsp:txBody>
      <dsp:txXfrm>
        <a:off x="9735786" y="1637222"/>
        <a:ext cx="1149210" cy="574605"/>
      </dsp:txXfrm>
    </dsp:sp>
    <dsp:sp modelId="{CD1A973F-F578-4F48-9126-959AB76663E0}">
      <dsp:nvSpPr>
        <dsp:cNvPr id="0" name=""/>
        <dsp:cNvSpPr/>
      </dsp:nvSpPr>
      <dsp:spPr>
        <a:xfrm>
          <a:off x="10023089" y="2453161"/>
          <a:ext cx="1149210" cy="574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Altar Captains</a:t>
          </a:r>
        </a:p>
      </dsp:txBody>
      <dsp:txXfrm>
        <a:off x="10023089" y="2453161"/>
        <a:ext cx="1149210" cy="574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C460-33C3-464E-AD25-BB7B0340618D}" type="datetimeFigureOut">
              <a:rPr lang="en-US" smtClean="0"/>
              <a:t>8/2/18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59B-CC13-4E42-9702-7E954DAC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8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C460-33C3-464E-AD25-BB7B0340618D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59B-CC13-4E42-9702-7E954DAC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1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C460-33C3-464E-AD25-BB7B0340618D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59B-CC13-4E42-9702-7E954DAC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2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C460-33C3-464E-AD25-BB7B0340618D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59B-CC13-4E42-9702-7E954DACFC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6795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C460-33C3-464E-AD25-BB7B0340618D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59B-CC13-4E42-9702-7E954DAC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6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C460-33C3-464E-AD25-BB7B0340618D}" type="datetimeFigureOut">
              <a:rPr lang="en-US" smtClean="0"/>
              <a:t>8/2/18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59B-CC13-4E42-9702-7E954DAC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44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C460-33C3-464E-AD25-BB7B0340618D}" type="datetimeFigureOut">
              <a:rPr lang="en-US" smtClean="0"/>
              <a:t>8/2/18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59B-CC13-4E42-9702-7E954DAC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62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C460-33C3-464E-AD25-BB7B0340618D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59B-CC13-4E42-9702-7E954DAC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69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C460-33C3-464E-AD25-BB7B0340618D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59B-CC13-4E42-9702-7E954DAC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4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C460-33C3-464E-AD25-BB7B0340618D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59B-CC13-4E42-9702-7E954DAC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2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C460-33C3-464E-AD25-BB7B0340618D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59B-CC13-4E42-9702-7E954DAC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C460-33C3-464E-AD25-BB7B0340618D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59B-CC13-4E42-9702-7E954DAC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0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C460-33C3-464E-AD25-BB7B0340618D}" type="datetimeFigureOut">
              <a:rPr lang="en-US" smtClean="0"/>
              <a:t>8/2/18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59B-CC13-4E42-9702-7E954DAC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9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C460-33C3-464E-AD25-BB7B0340618D}" type="datetimeFigureOut">
              <a:rPr lang="en-US" smtClean="0"/>
              <a:t>8/2/18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59B-CC13-4E42-9702-7E954DAC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8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C460-33C3-464E-AD25-BB7B0340618D}" type="datetimeFigureOut">
              <a:rPr lang="en-US" smtClean="0"/>
              <a:t>8/2/18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59B-CC13-4E42-9702-7E954DAC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8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C460-33C3-464E-AD25-BB7B0340618D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59B-CC13-4E42-9702-7E954DAC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C460-33C3-464E-AD25-BB7B0340618D}" type="datetimeFigureOut">
              <a:rPr lang="en-US" smtClean="0"/>
              <a:t>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E59B-CC13-4E42-9702-7E954DAC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0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418C460-33C3-464E-AD25-BB7B0340618D}" type="datetimeFigureOut">
              <a:rPr lang="en-US" smtClean="0"/>
              <a:t>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950E59B-CC13-4E42-9702-7E954DAC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1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Youth Ministry Planning Meeting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2</a:t>
            </a:r>
            <a:r>
              <a:rPr lang="en-US" baseline="30000" dirty="0" smtClean="0"/>
              <a:t>nd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6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Roles and Responsibilities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Work with Ministry Teams to Recruit Volunteers </a:t>
            </a:r>
          </a:p>
          <a:p>
            <a:r>
              <a:rPr lang="en-US" dirty="0" smtClean="0"/>
              <a:t>Identify Potential Volunteers (based on skill set, etc.)</a:t>
            </a:r>
          </a:p>
          <a:p>
            <a:r>
              <a:rPr lang="en-US" dirty="0" smtClean="0"/>
              <a:t>Volunteer Management</a:t>
            </a:r>
          </a:p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7588" y="294024"/>
            <a:ext cx="5035548" cy="823912"/>
          </a:xfrm>
        </p:spPr>
        <p:txBody>
          <a:bodyPr/>
          <a:lstStyle/>
          <a:p>
            <a:r>
              <a:rPr lang="en-US" smtClean="0"/>
              <a:t>Organizing Our Community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65888853"/>
              </p:ext>
            </p:extLst>
          </p:nvPr>
        </p:nvGraphicFramePr>
        <p:xfrm>
          <a:off x="5069019" y="1117936"/>
          <a:ext cx="7122981" cy="627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8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5305428" cy="1325563"/>
          </a:xfrm>
        </p:spPr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90688"/>
            <a:ext cx="5025216" cy="823912"/>
          </a:xfrm>
        </p:spPr>
        <p:txBody>
          <a:bodyPr/>
          <a:lstStyle/>
          <a:p>
            <a:r>
              <a:rPr lang="en-US" dirty="0" smtClean="0"/>
              <a:t>Roles and Responsibilities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5216" cy="3684588"/>
          </a:xfrm>
        </p:spPr>
        <p:txBody>
          <a:bodyPr/>
          <a:lstStyle/>
          <a:p>
            <a:r>
              <a:rPr lang="en-US" dirty="0" smtClean="0"/>
              <a:t>Management of content for newsletter, bulletin, website, social media, etc.</a:t>
            </a:r>
          </a:p>
          <a:p>
            <a:r>
              <a:rPr lang="en-US" dirty="0" smtClean="0"/>
              <a:t>Works to ensure that announcements and information is disseminated accurately and evenly across all platforms.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5430" y="365125"/>
            <a:ext cx="5035548" cy="823912"/>
          </a:xfrm>
        </p:spPr>
        <p:txBody>
          <a:bodyPr/>
          <a:lstStyle/>
          <a:p>
            <a:r>
              <a:rPr lang="en-US" dirty="0" smtClean="0"/>
              <a:t>Example Work Flow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1048097"/>
              </p:ext>
            </p:extLst>
          </p:nvPr>
        </p:nvGraphicFramePr>
        <p:xfrm>
          <a:off x="6145216" y="1499003"/>
          <a:ext cx="5766572" cy="5000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10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35596832"/>
              </p:ext>
            </p:extLst>
          </p:nvPr>
        </p:nvGraphicFramePr>
        <p:xfrm>
          <a:off x="619933" y="1797803"/>
          <a:ext cx="11174277" cy="4664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6442" y="666428"/>
            <a:ext cx="11047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Proposed Youth Ministry Structure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85793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Ministry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Roles and Responsibility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Program Direction and Development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Participant Engagement and Development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Monthly Meeting Oversight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Community Engagement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1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7532" y="852407"/>
            <a:ext cx="367280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 smtClean="0"/>
              <a:t>33</a:t>
            </a: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514659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ge result for cattle ra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85" y="313841"/>
            <a:ext cx="8400081" cy="630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5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ge result for cattle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52" y="511444"/>
            <a:ext cx="7702658" cy="586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18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well of the samaritan woman orthodox christ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70" y="0"/>
            <a:ext cx="4690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20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Opening Prayer</a:t>
            </a:r>
          </a:p>
          <a:p>
            <a:r>
              <a:rPr lang="en-US" dirty="0" smtClean="0"/>
              <a:t>Calendar Finalization and Approval</a:t>
            </a:r>
          </a:p>
          <a:p>
            <a:r>
              <a:rPr lang="en-US" dirty="0" smtClean="0"/>
              <a:t>Organizational and Program Discussion</a:t>
            </a:r>
          </a:p>
          <a:p>
            <a:r>
              <a:rPr lang="en-US" dirty="0" smtClean="0"/>
              <a:t>Closing Prayer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5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440" y="558386"/>
            <a:ext cx="142523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2 </a:t>
            </a:r>
            <a:r>
              <a:rPr lang="en-US" sz="3200" dirty="0"/>
              <a:t>Rid yourselves, therefore, of all malice, and all guile, </a:t>
            </a:r>
            <a:endParaRPr lang="en-US" sz="3200" dirty="0" smtClean="0"/>
          </a:p>
          <a:p>
            <a:r>
              <a:rPr lang="en-US" sz="3200" dirty="0" smtClean="0"/>
              <a:t>insincerity</a:t>
            </a:r>
            <a:r>
              <a:rPr lang="en-US" sz="3200" dirty="0"/>
              <a:t>, envy, and all slander. </a:t>
            </a:r>
            <a:r>
              <a:rPr lang="en-US" sz="3200" b="1" baseline="30000" dirty="0"/>
              <a:t>2 </a:t>
            </a:r>
            <a:r>
              <a:rPr lang="en-US" sz="3200" dirty="0"/>
              <a:t>Like newborn infants, </a:t>
            </a:r>
            <a:endParaRPr lang="en-US" sz="3200" dirty="0" smtClean="0"/>
          </a:p>
          <a:p>
            <a:r>
              <a:rPr lang="en-US" sz="3200" dirty="0" smtClean="0"/>
              <a:t>long </a:t>
            </a:r>
            <a:r>
              <a:rPr lang="en-US" sz="3200" dirty="0"/>
              <a:t>for the pure, spiritual milk, so that by it you may </a:t>
            </a:r>
            <a:r>
              <a:rPr lang="en-US" sz="3200" dirty="0" smtClean="0"/>
              <a:t>grow</a:t>
            </a:r>
          </a:p>
          <a:p>
            <a:r>
              <a:rPr lang="en-US" sz="3200" dirty="0" smtClean="0"/>
              <a:t>into </a:t>
            </a:r>
            <a:r>
              <a:rPr lang="en-US" sz="3200" dirty="0"/>
              <a:t>salvation— </a:t>
            </a:r>
            <a:r>
              <a:rPr lang="en-US" sz="3200" b="1" baseline="30000" dirty="0"/>
              <a:t>3 </a:t>
            </a:r>
            <a:r>
              <a:rPr lang="en-US" sz="3200" dirty="0"/>
              <a:t>if indeed you have tasted that the </a:t>
            </a:r>
            <a:r>
              <a:rPr lang="en-US" sz="3200" dirty="0" smtClean="0"/>
              <a:t>Lord</a:t>
            </a:r>
          </a:p>
          <a:p>
            <a:r>
              <a:rPr lang="en-US" sz="3200" dirty="0" smtClean="0"/>
              <a:t>is good.</a:t>
            </a:r>
            <a:r>
              <a:rPr lang="en-US" sz="3200" b="1" baseline="30000" dirty="0" smtClean="0"/>
              <a:t>4</a:t>
            </a:r>
            <a:r>
              <a:rPr lang="en-US" sz="3200" b="1" baseline="30000" dirty="0"/>
              <a:t> </a:t>
            </a:r>
            <a:r>
              <a:rPr lang="en-US" sz="3200" dirty="0"/>
              <a:t>Come to him, a living stone, though rejected </a:t>
            </a:r>
            <a:endParaRPr lang="en-US" sz="3200" dirty="0" smtClean="0"/>
          </a:p>
          <a:p>
            <a:r>
              <a:rPr lang="en-US" sz="3200" dirty="0" smtClean="0"/>
              <a:t>by mortals yet </a:t>
            </a:r>
            <a:r>
              <a:rPr lang="en-US" sz="3200" dirty="0"/>
              <a:t>chosen and precious in God’s sight, and </a:t>
            </a:r>
            <a:endParaRPr lang="en-US" sz="3200" dirty="0" smtClean="0"/>
          </a:p>
          <a:p>
            <a:r>
              <a:rPr lang="en-US" sz="3200" b="1" baseline="30000" dirty="0" smtClean="0"/>
              <a:t>5</a:t>
            </a:r>
            <a:r>
              <a:rPr lang="en-US" sz="3200" b="1" baseline="30000" dirty="0"/>
              <a:t> </a:t>
            </a:r>
            <a:r>
              <a:rPr lang="en-US" sz="3200" dirty="0"/>
              <a:t>like living stones, let yourselves be </a:t>
            </a:r>
            <a:r>
              <a:rPr lang="en-US" sz="3200" dirty="0" smtClean="0"/>
              <a:t>built</a:t>
            </a:r>
            <a:r>
              <a:rPr lang="en-US" sz="3200" baseline="30000" dirty="0"/>
              <a:t>  </a:t>
            </a:r>
            <a:r>
              <a:rPr lang="en-US" sz="3200" dirty="0" smtClean="0"/>
              <a:t>into </a:t>
            </a:r>
            <a:r>
              <a:rPr lang="en-US" sz="3200" dirty="0"/>
              <a:t>a spiritual house, </a:t>
            </a:r>
            <a:endParaRPr lang="en-US" sz="3200" dirty="0" smtClean="0"/>
          </a:p>
          <a:p>
            <a:r>
              <a:rPr lang="en-US" sz="3200" dirty="0" smtClean="0"/>
              <a:t>to </a:t>
            </a:r>
            <a:r>
              <a:rPr lang="en-US" sz="3200" dirty="0"/>
              <a:t>be a holy priesthood, </a:t>
            </a:r>
            <a:r>
              <a:rPr lang="en-US" sz="3200" dirty="0" smtClean="0"/>
              <a:t>to </a:t>
            </a:r>
            <a:r>
              <a:rPr lang="en-US" sz="3200" dirty="0"/>
              <a:t>offer spiritual sacrifices acceptable </a:t>
            </a:r>
            <a:endParaRPr lang="en-US" sz="3200" dirty="0" smtClean="0"/>
          </a:p>
          <a:p>
            <a:r>
              <a:rPr lang="en-US" sz="3200" dirty="0" smtClean="0"/>
              <a:t>to God through </a:t>
            </a:r>
            <a:r>
              <a:rPr lang="en-US" sz="3200" dirty="0"/>
              <a:t>Jesus </a:t>
            </a:r>
            <a:r>
              <a:rPr lang="en-US" sz="3200" dirty="0" smtClean="0"/>
              <a:t>Christ.</a:t>
            </a:r>
          </a:p>
          <a:p>
            <a:endParaRPr lang="en-US" sz="3200" dirty="0"/>
          </a:p>
          <a:p>
            <a:r>
              <a:rPr lang="en-US" sz="3200" dirty="0" smtClean="0"/>
              <a:t>2 Peter 1:1-5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805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7532" y="852407"/>
            <a:ext cx="367280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 smtClean="0"/>
              <a:t>33</a:t>
            </a:r>
            <a:endParaRPr lang="en-US" sz="30000" dirty="0"/>
          </a:p>
        </p:txBody>
      </p:sp>
    </p:spTree>
    <p:extLst>
      <p:ext uri="{BB962C8B-B14F-4D97-AF65-F5344CB8AC3E}">
        <p14:creationId xmlns:p14="http://schemas.microsoft.com/office/powerpoint/2010/main" val="125560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5261" y="991892"/>
            <a:ext cx="83225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cap="all" dirty="0" smtClean="0">
                <a:effectLst/>
                <a:latin typeface="Corbel" charset="0"/>
                <a:ea typeface="Corbel" charset="0"/>
                <a:cs typeface="Corbel" charset="0"/>
              </a:rPr>
              <a:t>YOUTH MINISTRY MISSION STATEMENT</a:t>
            </a:r>
          </a:p>
          <a:p>
            <a:r>
              <a:rPr lang="en-US" sz="2400" b="0" i="0" dirty="0" smtClean="0">
                <a:effectLst/>
                <a:latin typeface="Corbel" charset="0"/>
                <a:ea typeface="Corbel" charset="0"/>
                <a:cs typeface="Corbel" charset="0"/>
              </a:rPr>
              <a:t>The mission of our Youth Ministry Programs is to connect, nurture and sustain families through engaging, relevant, and age-appropriate youth and family ministry programming. We accomplish this by learning about our families’ needs, concerns and challenges. We respond to these needs with a strategy that is informed by their participation and our Faith. In this way, our programs integrate our youth and families in to the life of our community and our Faith.</a:t>
            </a:r>
          </a:p>
          <a:p>
            <a:endParaRPr lang="en-US" sz="2400" b="1" i="0" cap="all" dirty="0" smtClean="0">
              <a:effectLst/>
              <a:latin typeface="Corbel" charset="0"/>
              <a:ea typeface="Corbel" charset="0"/>
              <a:cs typeface="Corbel" charset="0"/>
            </a:endParaRPr>
          </a:p>
          <a:p>
            <a:r>
              <a:rPr lang="en-US" sz="2400" b="1" i="0" cap="all" dirty="0" smtClean="0">
                <a:effectLst/>
                <a:latin typeface="Corbel" charset="0"/>
                <a:ea typeface="Corbel" charset="0"/>
                <a:cs typeface="Corbel" charset="0"/>
              </a:rPr>
              <a:t>YOUTH MINISTRY VISION STATEMENT</a:t>
            </a:r>
          </a:p>
          <a:p>
            <a:r>
              <a:rPr lang="en-US" sz="2400" b="0" i="0" dirty="0" smtClean="0">
                <a:effectLst/>
                <a:latin typeface="Corbel" charset="0"/>
                <a:ea typeface="Corbel" charset="0"/>
                <a:cs typeface="Corbel" charset="0"/>
              </a:rPr>
              <a:t>Through effective, vibrant ministry our families will grow to live Christ-centered, healthier, happier, and fulfilling lives.</a:t>
            </a:r>
            <a:endParaRPr lang="en-US" sz="2400" b="0" i="0" dirty="0">
              <a:effectLst/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4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35596832"/>
              </p:ext>
            </p:extLst>
          </p:nvPr>
        </p:nvGraphicFramePr>
        <p:xfrm>
          <a:off x="619933" y="1797803"/>
          <a:ext cx="11174277" cy="4664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6442" y="666428"/>
            <a:ext cx="11047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Proposed Youth Ministry Structure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3367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71" y="220165"/>
            <a:ext cx="10515600" cy="1325563"/>
          </a:xfrm>
        </p:spPr>
        <p:txBody>
          <a:bodyPr/>
          <a:lstStyle/>
          <a:p>
            <a:r>
              <a:rPr lang="en-US" dirty="0" smtClean="0"/>
              <a:t>Leadership Committee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49271" y="1545728"/>
            <a:ext cx="9639946" cy="49325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Clergy</a:t>
            </a:r>
            <a:endParaRPr lang="en-US" sz="4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76428" y="1964374"/>
            <a:ext cx="6506800" cy="778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ea typeface="Calibri" charset="0"/>
                <a:cs typeface="Times New Roman" charset="0"/>
              </a:rPr>
              <a:t>Development</a:t>
            </a:r>
            <a:endParaRPr lang="en-US" sz="1200" dirty="0">
              <a:solidFill>
                <a:schemeClr val="bg1">
                  <a:lumMod val="75000"/>
                  <a:lumOff val="25000"/>
                </a:schemeClr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76428" y="3061878"/>
            <a:ext cx="6506800" cy="7912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Calibri" charset="0"/>
                <a:cs typeface="Times New Roman" charset="0"/>
              </a:rPr>
              <a:t>Fundraising</a:t>
            </a:r>
            <a:endParaRPr lang="en-US" sz="1200" dirty="0">
              <a:solidFill>
                <a:schemeClr val="bg1">
                  <a:lumMod val="85000"/>
                  <a:lumOff val="15000"/>
                </a:schemeClr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76428" y="4172341"/>
            <a:ext cx="6506800" cy="778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Calibri" charset="0"/>
                <a:cs typeface="Times New Roman" charset="0"/>
              </a:rPr>
              <a:t>Volunteering</a:t>
            </a:r>
            <a:endParaRPr lang="en-US" sz="1200" dirty="0">
              <a:solidFill>
                <a:schemeClr val="bg1">
                  <a:lumMod val="85000"/>
                  <a:lumOff val="15000"/>
                </a:schemeClr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76428" y="5281391"/>
            <a:ext cx="6506800" cy="778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ea typeface="Calibri" charset="0"/>
                <a:cs typeface="Times New Roman" charset="0"/>
              </a:rPr>
              <a:t>Marketing</a:t>
            </a:r>
            <a:endParaRPr lang="en-US" sz="1200" dirty="0">
              <a:solidFill>
                <a:schemeClr val="bg1">
                  <a:lumMod val="85000"/>
                  <a:lumOff val="15000"/>
                </a:schemeClr>
              </a:solidFill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2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Roles and Responsibilities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Identify Areas for Growth</a:t>
            </a:r>
          </a:p>
          <a:p>
            <a:pPr lvl="1"/>
            <a:r>
              <a:rPr lang="en-US" dirty="0"/>
              <a:t>Opportunities to build awareness and involvement within church community, metropolis and broader Watertown community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Connect Ministry Teams with Resources</a:t>
            </a:r>
          </a:p>
          <a:p>
            <a:pPr lvl="1"/>
            <a:r>
              <a:rPr lang="en-US" dirty="0" smtClean="0"/>
              <a:t>Speakers, Community Programs, Spiritual Programming, etc.</a:t>
            </a:r>
          </a:p>
          <a:p>
            <a:r>
              <a:rPr lang="en-US" dirty="0" smtClean="0"/>
              <a:t>Advancement of Programs</a:t>
            </a:r>
          </a:p>
          <a:p>
            <a:pPr lvl="1"/>
            <a:r>
              <a:rPr lang="en-US" dirty="0" smtClean="0"/>
              <a:t>Work with ministry teams to develop new events, activities, and programming to meet the needs of their participants.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570247" y="365125"/>
            <a:ext cx="5035548" cy="8239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Process</a:t>
            </a:r>
            <a:endParaRPr lang="en-US" sz="44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71191550"/>
              </p:ext>
            </p:extLst>
          </p:nvPr>
        </p:nvGraphicFramePr>
        <p:xfrm>
          <a:off x="6242347" y="1431359"/>
          <a:ext cx="5691348" cy="497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17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Roles and Responsibilities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Works with Ministries to Develop and Set Financial Goals</a:t>
            </a:r>
          </a:p>
          <a:p>
            <a:r>
              <a:rPr lang="en-US" dirty="0" smtClean="0"/>
              <a:t>Develop Fundraising Opportunities for Ministries</a:t>
            </a:r>
          </a:p>
          <a:p>
            <a:r>
              <a:rPr lang="en-US" dirty="0" smtClean="0"/>
              <a:t>Works with PC to </a:t>
            </a:r>
            <a:r>
              <a:rPr lang="en-US" dirty="0" smtClean="0"/>
              <a:t>manage funds </a:t>
            </a:r>
            <a:r>
              <a:rPr lang="en-US" smtClean="0"/>
              <a:t>and projects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78173697"/>
              </p:ext>
            </p:extLst>
          </p:nvPr>
        </p:nvGraphicFramePr>
        <p:xfrm>
          <a:off x="4572000" y="402956"/>
          <a:ext cx="7232542" cy="619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8218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353</TotalTime>
  <Words>403</Words>
  <Application>Microsoft Macintosh PowerPoint</Application>
  <PresentationFormat>Widescreen</PresentationFormat>
  <Paragraphs>129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Corbel</vt:lpstr>
      <vt:lpstr>Times New Roman</vt:lpstr>
      <vt:lpstr>Arial</vt:lpstr>
      <vt:lpstr>Depth</vt:lpstr>
      <vt:lpstr>Youth Ministry Planning Meeting</vt:lpstr>
      <vt:lpstr>Agenda</vt:lpstr>
      <vt:lpstr>PowerPoint Presentation</vt:lpstr>
      <vt:lpstr>PowerPoint Presentation</vt:lpstr>
      <vt:lpstr>PowerPoint Presentation</vt:lpstr>
      <vt:lpstr>PowerPoint Presentation</vt:lpstr>
      <vt:lpstr>Leadership Committee</vt:lpstr>
      <vt:lpstr>Development</vt:lpstr>
      <vt:lpstr>Fundraising</vt:lpstr>
      <vt:lpstr>Volunteering</vt:lpstr>
      <vt:lpstr>Marketing</vt:lpstr>
      <vt:lpstr>PowerPoint Presentation</vt:lpstr>
      <vt:lpstr>Ministry Teams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Fr. Nick Mueller</dc:creator>
  <cp:lastModifiedBy>Fr. Nick Mueller</cp:lastModifiedBy>
  <cp:revision>12</cp:revision>
  <dcterms:created xsi:type="dcterms:W3CDTF">2018-08-02T14:28:43Z</dcterms:created>
  <dcterms:modified xsi:type="dcterms:W3CDTF">2018-08-02T20:29:33Z</dcterms:modified>
</cp:coreProperties>
</file>